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</p:sldMasterIdLst>
  <p:notesMasterIdLst>
    <p:notesMasterId r:id="rId30"/>
  </p:notesMasterIdLst>
  <p:handoutMasterIdLst>
    <p:handoutMasterId r:id="rId31"/>
  </p:handoutMasterIdLst>
  <p:sldIdLst>
    <p:sldId id="306" r:id="rId5"/>
    <p:sldId id="258" r:id="rId6"/>
    <p:sldId id="259" r:id="rId7"/>
    <p:sldId id="260" r:id="rId8"/>
    <p:sldId id="329" r:id="rId9"/>
    <p:sldId id="330" r:id="rId10"/>
    <p:sldId id="328" r:id="rId11"/>
    <p:sldId id="307" r:id="rId12"/>
    <p:sldId id="310" r:id="rId13"/>
    <p:sldId id="311" r:id="rId14"/>
    <p:sldId id="314" r:id="rId15"/>
    <p:sldId id="308" r:id="rId16"/>
    <p:sldId id="315" r:id="rId17"/>
    <p:sldId id="316" r:id="rId18"/>
    <p:sldId id="317" r:id="rId19"/>
    <p:sldId id="309" r:id="rId20"/>
    <p:sldId id="318" r:id="rId21"/>
    <p:sldId id="319" r:id="rId22"/>
    <p:sldId id="320" r:id="rId23"/>
    <p:sldId id="321" r:id="rId24"/>
    <p:sldId id="325" r:id="rId25"/>
    <p:sldId id="322" r:id="rId26"/>
    <p:sldId id="323" r:id="rId27"/>
    <p:sldId id="326" r:id="rId28"/>
    <p:sldId id="327" r:id="rId29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00"/>
    <a:srgbClr val="1E1F22"/>
    <a:srgbClr val="1A1B1E"/>
    <a:srgbClr val="166082"/>
    <a:srgbClr val="002855"/>
    <a:srgbClr val="00B2E3"/>
    <a:srgbClr val="022851"/>
    <a:srgbClr val="384CA2"/>
    <a:srgbClr val="0047BA"/>
    <a:srgbClr val="008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26" autoAdjust="0"/>
    <p:restoredTop sz="88427"/>
  </p:normalViewPr>
  <p:slideViewPr>
    <p:cSldViewPr snapToGrid="0" snapToObjects="1">
      <p:cViewPr>
        <p:scale>
          <a:sx n="120" d="100"/>
          <a:sy n="120" d="100"/>
        </p:scale>
        <p:origin x="1232" y="4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988328-11CE-FD4D-95C4-982F6673580A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5084178-15AD-C14E-9D90-431D24E9A1C5}">
      <dgm:prSet phldrT="[Text]" custT="1"/>
      <dgm:spPr>
        <a:solidFill>
          <a:srgbClr val="FFBF00"/>
        </a:solidFill>
      </dgm:spPr>
      <dgm:t>
        <a:bodyPr/>
        <a:lstStyle/>
        <a:p>
          <a:pPr rtl="0"/>
          <a:r>
            <a:rPr lang="en-US" sz="2000" dirty="0">
              <a:solidFill>
                <a:schemeClr val="tx1"/>
              </a:solidFill>
            </a:rPr>
            <a:t>Input Module</a:t>
          </a:r>
        </a:p>
      </dgm:t>
    </dgm:pt>
    <dgm:pt modelId="{631E560D-BC5B-D045-8DD3-12A859FB2C95}" type="parTrans" cxnId="{49F817E1-93F6-0D4C-BE3B-D58EE9F829BC}">
      <dgm:prSet/>
      <dgm:spPr/>
      <dgm:t>
        <a:bodyPr/>
        <a:lstStyle/>
        <a:p>
          <a:endParaRPr lang="en-US" sz="2000"/>
        </a:p>
      </dgm:t>
    </dgm:pt>
    <dgm:pt modelId="{A5307469-C7C8-7A49-A68A-72742D7A6E1D}" type="sibTrans" cxnId="{49F817E1-93F6-0D4C-BE3B-D58EE9F829BC}">
      <dgm:prSet/>
      <dgm:spPr/>
      <dgm:t>
        <a:bodyPr/>
        <a:lstStyle/>
        <a:p>
          <a:endParaRPr lang="en-US" sz="2000"/>
        </a:p>
      </dgm:t>
    </dgm:pt>
    <dgm:pt modelId="{C8FB2FDB-7A3C-5740-A14A-844F07A96906}">
      <dgm:prSet phldrT="[Text]" custT="1"/>
      <dgm:spPr/>
      <dgm:t>
        <a:bodyPr/>
        <a:lstStyle/>
        <a:p>
          <a:pPr rtl="0"/>
          <a:r>
            <a:rPr lang="en-US" sz="2000" dirty="0"/>
            <a:t>Output Module</a:t>
          </a:r>
        </a:p>
      </dgm:t>
    </dgm:pt>
    <dgm:pt modelId="{07AFAFAE-79A4-B54C-85E8-E16BDA15C0D4}" type="parTrans" cxnId="{0DEF1420-DE0E-0946-A80E-036E60302311}">
      <dgm:prSet/>
      <dgm:spPr/>
      <dgm:t>
        <a:bodyPr/>
        <a:lstStyle/>
        <a:p>
          <a:endParaRPr lang="en-US" sz="2000"/>
        </a:p>
      </dgm:t>
    </dgm:pt>
    <dgm:pt modelId="{681991C4-D960-2D4F-BC65-67070B7D7CB2}" type="sibTrans" cxnId="{0DEF1420-DE0E-0946-A80E-036E60302311}">
      <dgm:prSet/>
      <dgm:spPr/>
      <dgm:t>
        <a:bodyPr/>
        <a:lstStyle/>
        <a:p>
          <a:endParaRPr lang="en-US" sz="2000"/>
        </a:p>
      </dgm:t>
    </dgm:pt>
    <dgm:pt modelId="{80E275A1-8CD2-6141-AE6E-18FE091C4EC9}">
      <dgm:prSet custT="1"/>
      <dgm:spPr/>
      <dgm:t>
        <a:bodyPr/>
        <a:lstStyle/>
        <a:p>
          <a:r>
            <a:rPr lang="en-US" sz="2000" dirty="0"/>
            <a:t>Main Module</a:t>
          </a:r>
        </a:p>
      </dgm:t>
    </dgm:pt>
    <dgm:pt modelId="{143E768A-0CE1-8F42-8796-3A6DE68DF691}" type="parTrans" cxnId="{4B36E23D-E360-2540-AA6C-08C23A38938E}">
      <dgm:prSet/>
      <dgm:spPr/>
      <dgm:t>
        <a:bodyPr/>
        <a:lstStyle/>
        <a:p>
          <a:endParaRPr lang="en-US" sz="2000"/>
        </a:p>
      </dgm:t>
    </dgm:pt>
    <dgm:pt modelId="{FA6AACE5-136B-5B47-AFA3-F017219615CB}" type="sibTrans" cxnId="{4B36E23D-E360-2540-AA6C-08C23A38938E}">
      <dgm:prSet/>
      <dgm:spPr/>
      <dgm:t>
        <a:bodyPr/>
        <a:lstStyle/>
        <a:p>
          <a:endParaRPr lang="en-US" sz="2000"/>
        </a:p>
      </dgm:t>
    </dgm:pt>
    <dgm:pt modelId="{E2A0917E-87B9-8F4A-A332-EADC0BAC9A16}" type="pres">
      <dgm:prSet presAssocID="{AB988328-11CE-FD4D-95C4-982F6673580A}" presName="Name0" presStyleCnt="0">
        <dgm:presLayoutVars>
          <dgm:dir/>
          <dgm:animLvl val="lvl"/>
          <dgm:resizeHandles val="exact"/>
        </dgm:presLayoutVars>
      </dgm:prSet>
      <dgm:spPr/>
    </dgm:pt>
    <dgm:pt modelId="{69B534CA-A11C-0A4C-90F5-6391133018FF}" type="pres">
      <dgm:prSet presAssocID="{F5084178-15AD-C14E-9D90-431D24E9A1C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C806284-8D2E-B745-9580-9F6474884CBA}" type="pres">
      <dgm:prSet presAssocID="{A5307469-C7C8-7A49-A68A-72742D7A6E1D}" presName="parTxOnlySpace" presStyleCnt="0"/>
      <dgm:spPr/>
    </dgm:pt>
    <dgm:pt modelId="{E4FAA6FF-50CF-454C-9546-AF8E643B7D4F}" type="pres">
      <dgm:prSet presAssocID="{80E275A1-8CD2-6141-AE6E-18FE091C4E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46664D6-E32B-C340-98EB-7E01A46B0216}" type="pres">
      <dgm:prSet presAssocID="{FA6AACE5-136B-5B47-AFA3-F017219615CB}" presName="parTxOnlySpace" presStyleCnt="0"/>
      <dgm:spPr/>
    </dgm:pt>
    <dgm:pt modelId="{371A7FB4-1980-D54C-8F8C-C73CADAA689E}" type="pres">
      <dgm:prSet presAssocID="{C8FB2FDB-7A3C-5740-A14A-844F07A9690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EFF2A18-D8B4-E149-9F11-B23AEDD380A2}" type="presOf" srcId="{C8FB2FDB-7A3C-5740-A14A-844F07A96906}" destId="{371A7FB4-1980-D54C-8F8C-C73CADAA689E}" srcOrd="0" destOrd="0" presId="urn:microsoft.com/office/officeart/2005/8/layout/chevron1"/>
    <dgm:cxn modelId="{D3DC3618-1943-EF4C-9B6B-EE857DFB76BC}" type="presOf" srcId="{80E275A1-8CD2-6141-AE6E-18FE091C4EC9}" destId="{E4FAA6FF-50CF-454C-9546-AF8E643B7D4F}" srcOrd="0" destOrd="0" presId="urn:microsoft.com/office/officeart/2005/8/layout/chevron1"/>
    <dgm:cxn modelId="{0DEF1420-DE0E-0946-A80E-036E60302311}" srcId="{AB988328-11CE-FD4D-95C4-982F6673580A}" destId="{C8FB2FDB-7A3C-5740-A14A-844F07A96906}" srcOrd="2" destOrd="0" parTransId="{07AFAFAE-79A4-B54C-85E8-E16BDA15C0D4}" sibTransId="{681991C4-D960-2D4F-BC65-67070B7D7CB2}"/>
    <dgm:cxn modelId="{4B36E23D-E360-2540-AA6C-08C23A38938E}" srcId="{AB988328-11CE-FD4D-95C4-982F6673580A}" destId="{80E275A1-8CD2-6141-AE6E-18FE091C4EC9}" srcOrd="1" destOrd="0" parTransId="{143E768A-0CE1-8F42-8796-3A6DE68DF691}" sibTransId="{FA6AACE5-136B-5B47-AFA3-F017219615CB}"/>
    <dgm:cxn modelId="{B1FE7958-C73F-D848-A644-B3B36E45300F}" type="presOf" srcId="{AB988328-11CE-FD4D-95C4-982F6673580A}" destId="{E2A0917E-87B9-8F4A-A332-EADC0BAC9A16}" srcOrd="0" destOrd="0" presId="urn:microsoft.com/office/officeart/2005/8/layout/chevron1"/>
    <dgm:cxn modelId="{0457B6D7-BFD7-0342-A44A-30BCF14CE100}" type="presOf" srcId="{F5084178-15AD-C14E-9D90-431D24E9A1C5}" destId="{69B534CA-A11C-0A4C-90F5-6391133018FF}" srcOrd="0" destOrd="0" presId="urn:microsoft.com/office/officeart/2005/8/layout/chevron1"/>
    <dgm:cxn modelId="{49F817E1-93F6-0D4C-BE3B-D58EE9F829BC}" srcId="{AB988328-11CE-FD4D-95C4-982F6673580A}" destId="{F5084178-15AD-C14E-9D90-431D24E9A1C5}" srcOrd="0" destOrd="0" parTransId="{631E560D-BC5B-D045-8DD3-12A859FB2C95}" sibTransId="{A5307469-C7C8-7A49-A68A-72742D7A6E1D}"/>
    <dgm:cxn modelId="{9669D4F5-6A59-934D-945B-BE7538D49FCF}" type="presParOf" srcId="{E2A0917E-87B9-8F4A-A332-EADC0BAC9A16}" destId="{69B534CA-A11C-0A4C-90F5-6391133018FF}" srcOrd="0" destOrd="0" presId="urn:microsoft.com/office/officeart/2005/8/layout/chevron1"/>
    <dgm:cxn modelId="{1D52F096-7A71-B143-BDA6-2ABFB35A1848}" type="presParOf" srcId="{E2A0917E-87B9-8F4A-A332-EADC0BAC9A16}" destId="{FC806284-8D2E-B745-9580-9F6474884CBA}" srcOrd="1" destOrd="0" presId="urn:microsoft.com/office/officeart/2005/8/layout/chevron1"/>
    <dgm:cxn modelId="{04BBF896-F4FA-394C-9BE6-833F45923095}" type="presParOf" srcId="{E2A0917E-87B9-8F4A-A332-EADC0BAC9A16}" destId="{E4FAA6FF-50CF-454C-9546-AF8E643B7D4F}" srcOrd="2" destOrd="0" presId="urn:microsoft.com/office/officeart/2005/8/layout/chevron1"/>
    <dgm:cxn modelId="{6E7B8E50-0ECC-674C-B350-E32E4635CCD9}" type="presParOf" srcId="{E2A0917E-87B9-8F4A-A332-EADC0BAC9A16}" destId="{546664D6-E32B-C340-98EB-7E01A46B0216}" srcOrd="3" destOrd="0" presId="urn:microsoft.com/office/officeart/2005/8/layout/chevron1"/>
    <dgm:cxn modelId="{7C1E9F90-3DCB-FC42-8748-8F5515C3E898}" type="presParOf" srcId="{E2A0917E-87B9-8F4A-A332-EADC0BAC9A16}" destId="{371A7FB4-1980-D54C-8F8C-C73CADAA689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988328-11CE-FD4D-95C4-982F6673580A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5084178-15AD-C14E-9D90-431D24E9A1C5}">
      <dgm:prSet phldrT="[Text]" custT="1"/>
      <dgm:spPr>
        <a:solidFill>
          <a:schemeClr val="accent1"/>
        </a:solidFill>
      </dgm:spPr>
      <dgm:t>
        <a:bodyPr/>
        <a:lstStyle/>
        <a:p>
          <a:pPr rtl="0"/>
          <a:r>
            <a:rPr lang="en-US" sz="2000" dirty="0">
              <a:solidFill>
                <a:schemeClr val="bg1"/>
              </a:solidFill>
            </a:rPr>
            <a:t>Input Module</a:t>
          </a:r>
        </a:p>
      </dgm:t>
    </dgm:pt>
    <dgm:pt modelId="{631E560D-BC5B-D045-8DD3-12A859FB2C95}" type="parTrans" cxnId="{49F817E1-93F6-0D4C-BE3B-D58EE9F829BC}">
      <dgm:prSet/>
      <dgm:spPr/>
      <dgm:t>
        <a:bodyPr/>
        <a:lstStyle/>
        <a:p>
          <a:endParaRPr lang="en-US" sz="1600"/>
        </a:p>
      </dgm:t>
    </dgm:pt>
    <dgm:pt modelId="{A5307469-C7C8-7A49-A68A-72742D7A6E1D}" type="sibTrans" cxnId="{49F817E1-93F6-0D4C-BE3B-D58EE9F829BC}">
      <dgm:prSet/>
      <dgm:spPr/>
      <dgm:t>
        <a:bodyPr/>
        <a:lstStyle/>
        <a:p>
          <a:endParaRPr lang="en-US" sz="1600"/>
        </a:p>
      </dgm:t>
    </dgm:pt>
    <dgm:pt modelId="{C8FB2FDB-7A3C-5740-A14A-844F07A96906}">
      <dgm:prSet phldrT="[Text]" custT="1"/>
      <dgm:spPr/>
      <dgm:t>
        <a:bodyPr/>
        <a:lstStyle/>
        <a:p>
          <a:pPr rtl="0"/>
          <a:r>
            <a:rPr lang="en-US" sz="2000" dirty="0"/>
            <a:t>Output Module</a:t>
          </a:r>
        </a:p>
      </dgm:t>
    </dgm:pt>
    <dgm:pt modelId="{07AFAFAE-79A4-B54C-85E8-E16BDA15C0D4}" type="parTrans" cxnId="{0DEF1420-DE0E-0946-A80E-036E60302311}">
      <dgm:prSet/>
      <dgm:spPr/>
      <dgm:t>
        <a:bodyPr/>
        <a:lstStyle/>
        <a:p>
          <a:endParaRPr lang="en-US" sz="1600"/>
        </a:p>
      </dgm:t>
    </dgm:pt>
    <dgm:pt modelId="{681991C4-D960-2D4F-BC65-67070B7D7CB2}" type="sibTrans" cxnId="{0DEF1420-DE0E-0946-A80E-036E60302311}">
      <dgm:prSet/>
      <dgm:spPr/>
      <dgm:t>
        <a:bodyPr/>
        <a:lstStyle/>
        <a:p>
          <a:endParaRPr lang="en-US" sz="1600"/>
        </a:p>
      </dgm:t>
    </dgm:pt>
    <dgm:pt modelId="{80E275A1-8CD2-6141-AE6E-18FE091C4EC9}">
      <dgm:prSet custT="1"/>
      <dgm:spPr>
        <a:solidFill>
          <a:srgbClr val="FFC000"/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Main Module</a:t>
          </a:r>
        </a:p>
      </dgm:t>
    </dgm:pt>
    <dgm:pt modelId="{143E768A-0CE1-8F42-8796-3A6DE68DF691}" type="parTrans" cxnId="{4B36E23D-E360-2540-AA6C-08C23A38938E}">
      <dgm:prSet/>
      <dgm:spPr/>
      <dgm:t>
        <a:bodyPr/>
        <a:lstStyle/>
        <a:p>
          <a:endParaRPr lang="en-US" sz="1600"/>
        </a:p>
      </dgm:t>
    </dgm:pt>
    <dgm:pt modelId="{FA6AACE5-136B-5B47-AFA3-F017219615CB}" type="sibTrans" cxnId="{4B36E23D-E360-2540-AA6C-08C23A38938E}">
      <dgm:prSet/>
      <dgm:spPr/>
      <dgm:t>
        <a:bodyPr/>
        <a:lstStyle/>
        <a:p>
          <a:endParaRPr lang="en-US" sz="1600"/>
        </a:p>
      </dgm:t>
    </dgm:pt>
    <dgm:pt modelId="{E2A0917E-87B9-8F4A-A332-EADC0BAC9A16}" type="pres">
      <dgm:prSet presAssocID="{AB988328-11CE-FD4D-95C4-982F6673580A}" presName="Name0" presStyleCnt="0">
        <dgm:presLayoutVars>
          <dgm:dir/>
          <dgm:animLvl val="lvl"/>
          <dgm:resizeHandles val="exact"/>
        </dgm:presLayoutVars>
      </dgm:prSet>
      <dgm:spPr/>
    </dgm:pt>
    <dgm:pt modelId="{69B534CA-A11C-0A4C-90F5-6391133018FF}" type="pres">
      <dgm:prSet presAssocID="{F5084178-15AD-C14E-9D90-431D24E9A1C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C806284-8D2E-B745-9580-9F6474884CBA}" type="pres">
      <dgm:prSet presAssocID="{A5307469-C7C8-7A49-A68A-72742D7A6E1D}" presName="parTxOnlySpace" presStyleCnt="0"/>
      <dgm:spPr/>
    </dgm:pt>
    <dgm:pt modelId="{E4FAA6FF-50CF-454C-9546-AF8E643B7D4F}" type="pres">
      <dgm:prSet presAssocID="{80E275A1-8CD2-6141-AE6E-18FE091C4E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46664D6-E32B-C340-98EB-7E01A46B0216}" type="pres">
      <dgm:prSet presAssocID="{FA6AACE5-136B-5B47-AFA3-F017219615CB}" presName="parTxOnlySpace" presStyleCnt="0"/>
      <dgm:spPr/>
    </dgm:pt>
    <dgm:pt modelId="{371A7FB4-1980-D54C-8F8C-C73CADAA689E}" type="pres">
      <dgm:prSet presAssocID="{C8FB2FDB-7A3C-5740-A14A-844F07A9690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EFF2A18-D8B4-E149-9F11-B23AEDD380A2}" type="presOf" srcId="{C8FB2FDB-7A3C-5740-A14A-844F07A96906}" destId="{371A7FB4-1980-D54C-8F8C-C73CADAA689E}" srcOrd="0" destOrd="0" presId="urn:microsoft.com/office/officeart/2005/8/layout/chevron1"/>
    <dgm:cxn modelId="{D3DC3618-1943-EF4C-9B6B-EE857DFB76BC}" type="presOf" srcId="{80E275A1-8CD2-6141-AE6E-18FE091C4EC9}" destId="{E4FAA6FF-50CF-454C-9546-AF8E643B7D4F}" srcOrd="0" destOrd="0" presId="urn:microsoft.com/office/officeart/2005/8/layout/chevron1"/>
    <dgm:cxn modelId="{0DEF1420-DE0E-0946-A80E-036E60302311}" srcId="{AB988328-11CE-FD4D-95C4-982F6673580A}" destId="{C8FB2FDB-7A3C-5740-A14A-844F07A96906}" srcOrd="2" destOrd="0" parTransId="{07AFAFAE-79A4-B54C-85E8-E16BDA15C0D4}" sibTransId="{681991C4-D960-2D4F-BC65-67070B7D7CB2}"/>
    <dgm:cxn modelId="{4B36E23D-E360-2540-AA6C-08C23A38938E}" srcId="{AB988328-11CE-FD4D-95C4-982F6673580A}" destId="{80E275A1-8CD2-6141-AE6E-18FE091C4EC9}" srcOrd="1" destOrd="0" parTransId="{143E768A-0CE1-8F42-8796-3A6DE68DF691}" sibTransId="{FA6AACE5-136B-5B47-AFA3-F017219615CB}"/>
    <dgm:cxn modelId="{B1FE7958-C73F-D848-A644-B3B36E45300F}" type="presOf" srcId="{AB988328-11CE-FD4D-95C4-982F6673580A}" destId="{E2A0917E-87B9-8F4A-A332-EADC0BAC9A16}" srcOrd="0" destOrd="0" presId="urn:microsoft.com/office/officeart/2005/8/layout/chevron1"/>
    <dgm:cxn modelId="{0457B6D7-BFD7-0342-A44A-30BCF14CE100}" type="presOf" srcId="{F5084178-15AD-C14E-9D90-431D24E9A1C5}" destId="{69B534CA-A11C-0A4C-90F5-6391133018FF}" srcOrd="0" destOrd="0" presId="urn:microsoft.com/office/officeart/2005/8/layout/chevron1"/>
    <dgm:cxn modelId="{49F817E1-93F6-0D4C-BE3B-D58EE9F829BC}" srcId="{AB988328-11CE-FD4D-95C4-982F6673580A}" destId="{F5084178-15AD-C14E-9D90-431D24E9A1C5}" srcOrd="0" destOrd="0" parTransId="{631E560D-BC5B-D045-8DD3-12A859FB2C95}" sibTransId="{A5307469-C7C8-7A49-A68A-72742D7A6E1D}"/>
    <dgm:cxn modelId="{9669D4F5-6A59-934D-945B-BE7538D49FCF}" type="presParOf" srcId="{E2A0917E-87B9-8F4A-A332-EADC0BAC9A16}" destId="{69B534CA-A11C-0A4C-90F5-6391133018FF}" srcOrd="0" destOrd="0" presId="urn:microsoft.com/office/officeart/2005/8/layout/chevron1"/>
    <dgm:cxn modelId="{1D52F096-7A71-B143-BDA6-2ABFB35A1848}" type="presParOf" srcId="{E2A0917E-87B9-8F4A-A332-EADC0BAC9A16}" destId="{FC806284-8D2E-B745-9580-9F6474884CBA}" srcOrd="1" destOrd="0" presId="urn:microsoft.com/office/officeart/2005/8/layout/chevron1"/>
    <dgm:cxn modelId="{04BBF896-F4FA-394C-9BE6-833F45923095}" type="presParOf" srcId="{E2A0917E-87B9-8F4A-A332-EADC0BAC9A16}" destId="{E4FAA6FF-50CF-454C-9546-AF8E643B7D4F}" srcOrd="2" destOrd="0" presId="urn:microsoft.com/office/officeart/2005/8/layout/chevron1"/>
    <dgm:cxn modelId="{6E7B8E50-0ECC-674C-B350-E32E4635CCD9}" type="presParOf" srcId="{E2A0917E-87B9-8F4A-A332-EADC0BAC9A16}" destId="{546664D6-E32B-C340-98EB-7E01A46B0216}" srcOrd="3" destOrd="0" presId="urn:microsoft.com/office/officeart/2005/8/layout/chevron1"/>
    <dgm:cxn modelId="{7C1E9F90-3DCB-FC42-8748-8F5515C3E898}" type="presParOf" srcId="{E2A0917E-87B9-8F4A-A332-EADC0BAC9A16}" destId="{371A7FB4-1980-D54C-8F8C-C73CADAA689E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988328-11CE-FD4D-95C4-982F6673580A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5084178-15AD-C14E-9D90-431D24E9A1C5}">
      <dgm:prSet phldrT="[Text]" custT="1"/>
      <dgm:spPr>
        <a:solidFill>
          <a:schemeClr val="accent1"/>
        </a:solidFill>
      </dgm:spPr>
      <dgm:t>
        <a:bodyPr/>
        <a:lstStyle/>
        <a:p>
          <a:pPr rtl="0"/>
          <a:r>
            <a:rPr lang="en-US" sz="2000" dirty="0">
              <a:solidFill>
                <a:schemeClr val="bg1"/>
              </a:solidFill>
            </a:rPr>
            <a:t>Input Module</a:t>
          </a:r>
        </a:p>
      </dgm:t>
    </dgm:pt>
    <dgm:pt modelId="{631E560D-BC5B-D045-8DD3-12A859FB2C95}" type="parTrans" cxnId="{49F817E1-93F6-0D4C-BE3B-D58EE9F829BC}">
      <dgm:prSet/>
      <dgm:spPr/>
      <dgm:t>
        <a:bodyPr/>
        <a:lstStyle/>
        <a:p>
          <a:endParaRPr lang="en-US" sz="2000"/>
        </a:p>
      </dgm:t>
    </dgm:pt>
    <dgm:pt modelId="{A5307469-C7C8-7A49-A68A-72742D7A6E1D}" type="sibTrans" cxnId="{49F817E1-93F6-0D4C-BE3B-D58EE9F829BC}">
      <dgm:prSet/>
      <dgm:spPr/>
      <dgm:t>
        <a:bodyPr/>
        <a:lstStyle/>
        <a:p>
          <a:endParaRPr lang="en-US" sz="2000"/>
        </a:p>
      </dgm:t>
    </dgm:pt>
    <dgm:pt modelId="{C8FB2FDB-7A3C-5740-A14A-844F07A96906}">
      <dgm:prSet phldrT="[Text]" custT="1"/>
      <dgm:spPr>
        <a:solidFill>
          <a:srgbClr val="FFC000"/>
        </a:solidFill>
      </dgm:spPr>
      <dgm:t>
        <a:bodyPr/>
        <a:lstStyle/>
        <a:p>
          <a:pPr rtl="0"/>
          <a:r>
            <a:rPr lang="en-US" sz="2000" dirty="0">
              <a:solidFill>
                <a:schemeClr val="tx1"/>
              </a:solidFill>
            </a:rPr>
            <a:t>Output Module</a:t>
          </a:r>
        </a:p>
      </dgm:t>
    </dgm:pt>
    <dgm:pt modelId="{07AFAFAE-79A4-B54C-85E8-E16BDA15C0D4}" type="parTrans" cxnId="{0DEF1420-DE0E-0946-A80E-036E60302311}">
      <dgm:prSet/>
      <dgm:spPr/>
      <dgm:t>
        <a:bodyPr/>
        <a:lstStyle/>
        <a:p>
          <a:endParaRPr lang="en-US" sz="2000"/>
        </a:p>
      </dgm:t>
    </dgm:pt>
    <dgm:pt modelId="{681991C4-D960-2D4F-BC65-67070B7D7CB2}" type="sibTrans" cxnId="{0DEF1420-DE0E-0946-A80E-036E60302311}">
      <dgm:prSet/>
      <dgm:spPr/>
      <dgm:t>
        <a:bodyPr/>
        <a:lstStyle/>
        <a:p>
          <a:endParaRPr lang="en-US" sz="2000"/>
        </a:p>
      </dgm:t>
    </dgm:pt>
    <dgm:pt modelId="{80E275A1-8CD2-6141-AE6E-18FE091C4EC9}">
      <dgm:prSet custT="1"/>
      <dgm:spPr/>
      <dgm:t>
        <a:bodyPr/>
        <a:lstStyle/>
        <a:p>
          <a:r>
            <a:rPr lang="en-US" sz="2000" dirty="0"/>
            <a:t>Main Module</a:t>
          </a:r>
        </a:p>
      </dgm:t>
    </dgm:pt>
    <dgm:pt modelId="{143E768A-0CE1-8F42-8796-3A6DE68DF691}" type="parTrans" cxnId="{4B36E23D-E360-2540-AA6C-08C23A38938E}">
      <dgm:prSet/>
      <dgm:spPr/>
      <dgm:t>
        <a:bodyPr/>
        <a:lstStyle/>
        <a:p>
          <a:endParaRPr lang="en-US" sz="2000"/>
        </a:p>
      </dgm:t>
    </dgm:pt>
    <dgm:pt modelId="{FA6AACE5-136B-5B47-AFA3-F017219615CB}" type="sibTrans" cxnId="{4B36E23D-E360-2540-AA6C-08C23A38938E}">
      <dgm:prSet/>
      <dgm:spPr/>
      <dgm:t>
        <a:bodyPr/>
        <a:lstStyle/>
        <a:p>
          <a:endParaRPr lang="en-US" sz="2000"/>
        </a:p>
      </dgm:t>
    </dgm:pt>
    <dgm:pt modelId="{E2A0917E-87B9-8F4A-A332-EADC0BAC9A16}" type="pres">
      <dgm:prSet presAssocID="{AB988328-11CE-FD4D-95C4-982F6673580A}" presName="Name0" presStyleCnt="0">
        <dgm:presLayoutVars>
          <dgm:dir/>
          <dgm:animLvl val="lvl"/>
          <dgm:resizeHandles val="exact"/>
        </dgm:presLayoutVars>
      </dgm:prSet>
      <dgm:spPr/>
    </dgm:pt>
    <dgm:pt modelId="{69B534CA-A11C-0A4C-90F5-6391133018FF}" type="pres">
      <dgm:prSet presAssocID="{F5084178-15AD-C14E-9D90-431D24E9A1C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C806284-8D2E-B745-9580-9F6474884CBA}" type="pres">
      <dgm:prSet presAssocID="{A5307469-C7C8-7A49-A68A-72742D7A6E1D}" presName="parTxOnlySpace" presStyleCnt="0"/>
      <dgm:spPr/>
    </dgm:pt>
    <dgm:pt modelId="{E4FAA6FF-50CF-454C-9546-AF8E643B7D4F}" type="pres">
      <dgm:prSet presAssocID="{80E275A1-8CD2-6141-AE6E-18FE091C4E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46664D6-E32B-C340-98EB-7E01A46B0216}" type="pres">
      <dgm:prSet presAssocID="{FA6AACE5-136B-5B47-AFA3-F017219615CB}" presName="parTxOnlySpace" presStyleCnt="0"/>
      <dgm:spPr/>
    </dgm:pt>
    <dgm:pt modelId="{371A7FB4-1980-D54C-8F8C-C73CADAA689E}" type="pres">
      <dgm:prSet presAssocID="{C8FB2FDB-7A3C-5740-A14A-844F07A9690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EFF2A18-D8B4-E149-9F11-B23AEDD380A2}" type="presOf" srcId="{C8FB2FDB-7A3C-5740-A14A-844F07A96906}" destId="{371A7FB4-1980-D54C-8F8C-C73CADAA689E}" srcOrd="0" destOrd="0" presId="urn:microsoft.com/office/officeart/2005/8/layout/chevron1"/>
    <dgm:cxn modelId="{D3DC3618-1943-EF4C-9B6B-EE857DFB76BC}" type="presOf" srcId="{80E275A1-8CD2-6141-AE6E-18FE091C4EC9}" destId="{E4FAA6FF-50CF-454C-9546-AF8E643B7D4F}" srcOrd="0" destOrd="0" presId="urn:microsoft.com/office/officeart/2005/8/layout/chevron1"/>
    <dgm:cxn modelId="{0DEF1420-DE0E-0946-A80E-036E60302311}" srcId="{AB988328-11CE-FD4D-95C4-982F6673580A}" destId="{C8FB2FDB-7A3C-5740-A14A-844F07A96906}" srcOrd="2" destOrd="0" parTransId="{07AFAFAE-79A4-B54C-85E8-E16BDA15C0D4}" sibTransId="{681991C4-D960-2D4F-BC65-67070B7D7CB2}"/>
    <dgm:cxn modelId="{4B36E23D-E360-2540-AA6C-08C23A38938E}" srcId="{AB988328-11CE-FD4D-95C4-982F6673580A}" destId="{80E275A1-8CD2-6141-AE6E-18FE091C4EC9}" srcOrd="1" destOrd="0" parTransId="{143E768A-0CE1-8F42-8796-3A6DE68DF691}" sibTransId="{FA6AACE5-136B-5B47-AFA3-F017219615CB}"/>
    <dgm:cxn modelId="{B1FE7958-C73F-D848-A644-B3B36E45300F}" type="presOf" srcId="{AB988328-11CE-FD4D-95C4-982F6673580A}" destId="{E2A0917E-87B9-8F4A-A332-EADC0BAC9A16}" srcOrd="0" destOrd="0" presId="urn:microsoft.com/office/officeart/2005/8/layout/chevron1"/>
    <dgm:cxn modelId="{0457B6D7-BFD7-0342-A44A-30BCF14CE100}" type="presOf" srcId="{F5084178-15AD-C14E-9D90-431D24E9A1C5}" destId="{69B534CA-A11C-0A4C-90F5-6391133018FF}" srcOrd="0" destOrd="0" presId="urn:microsoft.com/office/officeart/2005/8/layout/chevron1"/>
    <dgm:cxn modelId="{49F817E1-93F6-0D4C-BE3B-D58EE9F829BC}" srcId="{AB988328-11CE-FD4D-95C4-982F6673580A}" destId="{F5084178-15AD-C14E-9D90-431D24E9A1C5}" srcOrd="0" destOrd="0" parTransId="{631E560D-BC5B-D045-8DD3-12A859FB2C95}" sibTransId="{A5307469-C7C8-7A49-A68A-72742D7A6E1D}"/>
    <dgm:cxn modelId="{9669D4F5-6A59-934D-945B-BE7538D49FCF}" type="presParOf" srcId="{E2A0917E-87B9-8F4A-A332-EADC0BAC9A16}" destId="{69B534CA-A11C-0A4C-90F5-6391133018FF}" srcOrd="0" destOrd="0" presId="urn:microsoft.com/office/officeart/2005/8/layout/chevron1"/>
    <dgm:cxn modelId="{1D52F096-7A71-B143-BDA6-2ABFB35A1848}" type="presParOf" srcId="{E2A0917E-87B9-8F4A-A332-EADC0BAC9A16}" destId="{FC806284-8D2E-B745-9580-9F6474884CBA}" srcOrd="1" destOrd="0" presId="urn:microsoft.com/office/officeart/2005/8/layout/chevron1"/>
    <dgm:cxn modelId="{04BBF896-F4FA-394C-9BE6-833F45923095}" type="presParOf" srcId="{E2A0917E-87B9-8F4A-A332-EADC0BAC9A16}" destId="{E4FAA6FF-50CF-454C-9546-AF8E643B7D4F}" srcOrd="2" destOrd="0" presId="urn:microsoft.com/office/officeart/2005/8/layout/chevron1"/>
    <dgm:cxn modelId="{6E7B8E50-0ECC-674C-B350-E32E4635CCD9}" type="presParOf" srcId="{E2A0917E-87B9-8F4A-A332-EADC0BAC9A16}" destId="{546664D6-E32B-C340-98EB-7E01A46B0216}" srcOrd="3" destOrd="0" presId="urn:microsoft.com/office/officeart/2005/8/layout/chevron1"/>
    <dgm:cxn modelId="{7C1E9F90-3DCB-FC42-8748-8F5515C3E898}" type="presParOf" srcId="{E2A0917E-87B9-8F4A-A332-EADC0BAC9A16}" destId="{371A7FB4-1980-D54C-8F8C-C73CADAA689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B7AECC-97A5-CA4B-9AA2-71ECF63F638B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1"/>
      <dgm:spPr/>
    </dgm:pt>
    <dgm:pt modelId="{3C909BF3-72FC-C24D-B101-68D25F21E482}">
      <dgm:prSet phldrT="[Text]" custT="1"/>
      <dgm:spPr>
        <a:ln w="57150">
          <a:solidFill>
            <a:srgbClr val="FFBF00"/>
          </a:solidFill>
          <a:prstDash val="dashDot"/>
        </a:ln>
      </dgm:spPr>
      <dgm:t>
        <a:bodyPr/>
        <a:lstStyle/>
        <a:p>
          <a:pPr rtl="0"/>
          <a:r>
            <a:rPr lang="en-US" sz="4400" dirty="0">
              <a:solidFill>
                <a:schemeClr val="bg1"/>
              </a:solidFill>
            </a:rPr>
            <a:t>Input Module</a:t>
          </a:r>
        </a:p>
      </dgm:t>
    </dgm:pt>
    <dgm:pt modelId="{6A98E6DF-C3A6-B649-9DAE-8D321C6F2B27}" type="parTrans" cxnId="{1CE7CD74-838F-F041-B395-27B2FFEAB31C}">
      <dgm:prSet/>
      <dgm:spPr/>
      <dgm:t>
        <a:bodyPr/>
        <a:lstStyle/>
        <a:p>
          <a:endParaRPr lang="en-US"/>
        </a:p>
      </dgm:t>
    </dgm:pt>
    <dgm:pt modelId="{C531AB46-0D43-1940-AD1A-F7C223F0B242}" type="sibTrans" cxnId="{1CE7CD74-838F-F041-B395-27B2FFEAB31C}">
      <dgm:prSet/>
      <dgm:spPr/>
      <dgm:t>
        <a:bodyPr/>
        <a:lstStyle/>
        <a:p>
          <a:endParaRPr lang="en-US"/>
        </a:p>
      </dgm:t>
    </dgm:pt>
    <dgm:pt modelId="{FEE3EF2F-6308-6549-8650-EEAFD3A648F0}">
      <dgm:prSet phldrT="[Text]" custT="1"/>
      <dgm:spPr>
        <a:ln w="57150">
          <a:solidFill>
            <a:srgbClr val="FFBF00"/>
          </a:solidFill>
          <a:prstDash val="dashDot"/>
        </a:ln>
      </dgm:spPr>
      <dgm:t>
        <a:bodyPr/>
        <a:lstStyle/>
        <a:p>
          <a:pPr rtl="0"/>
          <a:r>
            <a:rPr lang="en-US" sz="4400" dirty="0">
              <a:solidFill>
                <a:schemeClr val="bg1"/>
              </a:solidFill>
            </a:rPr>
            <a:t>Optimization Module</a:t>
          </a:r>
        </a:p>
      </dgm:t>
    </dgm:pt>
    <dgm:pt modelId="{56D7F07B-C7CF-C040-BD8F-B24D9EAA6C04}" type="parTrans" cxnId="{92B680B6-E3BA-204F-8760-99D04D7863F6}">
      <dgm:prSet/>
      <dgm:spPr/>
      <dgm:t>
        <a:bodyPr/>
        <a:lstStyle/>
        <a:p>
          <a:endParaRPr lang="en-US"/>
        </a:p>
      </dgm:t>
    </dgm:pt>
    <dgm:pt modelId="{4EB1B817-7668-404A-B7FF-6C4D4F967211}" type="sibTrans" cxnId="{92B680B6-E3BA-204F-8760-99D04D7863F6}">
      <dgm:prSet/>
      <dgm:spPr/>
      <dgm:t>
        <a:bodyPr/>
        <a:lstStyle/>
        <a:p>
          <a:endParaRPr lang="en-US"/>
        </a:p>
      </dgm:t>
    </dgm:pt>
    <dgm:pt modelId="{24418BE8-0289-EE4C-A92F-ACEFE7EA53E1}">
      <dgm:prSet phldrT="[Text]" custT="1"/>
      <dgm:spPr>
        <a:ln w="57150">
          <a:solidFill>
            <a:srgbClr val="FFBF00"/>
          </a:solidFill>
          <a:prstDash val="dashDot"/>
        </a:ln>
      </dgm:spPr>
      <dgm:t>
        <a:bodyPr/>
        <a:lstStyle/>
        <a:p>
          <a:pPr rtl="0"/>
          <a:r>
            <a:rPr lang="en-US" sz="4400" dirty="0">
              <a:solidFill>
                <a:schemeClr val="bg1"/>
              </a:solidFill>
            </a:rPr>
            <a:t>Output Module</a:t>
          </a:r>
        </a:p>
      </dgm:t>
    </dgm:pt>
    <dgm:pt modelId="{991B9890-5C1C-734C-995A-F1D86C8A8A62}" type="parTrans" cxnId="{A1F34D2E-551E-AD4E-AF5B-73C2E18C528E}">
      <dgm:prSet/>
      <dgm:spPr/>
      <dgm:t>
        <a:bodyPr/>
        <a:lstStyle/>
        <a:p>
          <a:endParaRPr lang="en-US"/>
        </a:p>
      </dgm:t>
    </dgm:pt>
    <dgm:pt modelId="{167215D6-9B8B-F34F-8950-57A4320A7718}" type="sibTrans" cxnId="{A1F34D2E-551E-AD4E-AF5B-73C2E18C528E}">
      <dgm:prSet/>
      <dgm:spPr/>
      <dgm:t>
        <a:bodyPr/>
        <a:lstStyle/>
        <a:p>
          <a:endParaRPr lang="en-US"/>
        </a:p>
      </dgm:t>
    </dgm:pt>
    <dgm:pt modelId="{3914FEB1-B226-4840-92F2-8AE79AEF36BB}" type="pres">
      <dgm:prSet presAssocID="{40B7AECC-97A5-CA4B-9AA2-71ECF63F638B}" presName="Name0" presStyleCnt="0">
        <dgm:presLayoutVars>
          <dgm:dir/>
          <dgm:animLvl val="lvl"/>
          <dgm:resizeHandles val="exact"/>
        </dgm:presLayoutVars>
      </dgm:prSet>
      <dgm:spPr/>
    </dgm:pt>
    <dgm:pt modelId="{492F87D4-4359-8443-96D3-19F3271CF88C}" type="pres">
      <dgm:prSet presAssocID="{40B7AECC-97A5-CA4B-9AA2-71ECF63F638B}" presName="dummy" presStyleCnt="0"/>
      <dgm:spPr/>
    </dgm:pt>
    <dgm:pt modelId="{BADC2990-2316-1D43-AD7F-E4F7BBA99E51}" type="pres">
      <dgm:prSet presAssocID="{40B7AECC-97A5-CA4B-9AA2-71ECF63F638B}" presName="linH" presStyleCnt="0"/>
      <dgm:spPr/>
    </dgm:pt>
    <dgm:pt modelId="{05C1C6B3-6868-7744-B421-6C784A12E285}" type="pres">
      <dgm:prSet presAssocID="{40B7AECC-97A5-CA4B-9AA2-71ECF63F638B}" presName="padding1" presStyleCnt="0"/>
      <dgm:spPr/>
    </dgm:pt>
    <dgm:pt modelId="{457C0929-621C-7241-8A40-2E463DBB4284}" type="pres">
      <dgm:prSet presAssocID="{3C909BF3-72FC-C24D-B101-68D25F21E482}" presName="linV" presStyleCnt="0"/>
      <dgm:spPr/>
    </dgm:pt>
    <dgm:pt modelId="{D3EF5AC2-8129-4844-B9D6-5B9920DEE02A}" type="pres">
      <dgm:prSet presAssocID="{3C909BF3-72FC-C24D-B101-68D25F21E482}" presName="spVertical1" presStyleCnt="0"/>
      <dgm:spPr/>
    </dgm:pt>
    <dgm:pt modelId="{C8B9468C-4706-6F40-BEB4-FAB566727F21}" type="pres">
      <dgm:prSet presAssocID="{3C909BF3-72FC-C24D-B101-68D25F21E482}" presName="parTx" presStyleLbl="revTx" presStyleIdx="0" presStyleCnt="3" custLinFactNeighborX="-16583" custLinFactNeighborY="37030">
        <dgm:presLayoutVars>
          <dgm:chMax val="0"/>
          <dgm:chPref val="0"/>
          <dgm:bulletEnabled val="1"/>
        </dgm:presLayoutVars>
      </dgm:prSet>
      <dgm:spPr/>
    </dgm:pt>
    <dgm:pt modelId="{FE365DDD-C972-544B-ABD0-1FF4613593B5}" type="pres">
      <dgm:prSet presAssocID="{3C909BF3-72FC-C24D-B101-68D25F21E482}" presName="spVertical2" presStyleCnt="0"/>
      <dgm:spPr/>
    </dgm:pt>
    <dgm:pt modelId="{EFC99CE8-83CB-7C40-A44D-E5F11239358D}" type="pres">
      <dgm:prSet presAssocID="{3C909BF3-72FC-C24D-B101-68D25F21E482}" presName="spVertical3" presStyleCnt="0"/>
      <dgm:spPr/>
    </dgm:pt>
    <dgm:pt modelId="{761EA09D-3EAA-4842-93CD-39331C6D851E}" type="pres">
      <dgm:prSet presAssocID="{C531AB46-0D43-1940-AD1A-F7C223F0B242}" presName="space" presStyleCnt="0"/>
      <dgm:spPr/>
    </dgm:pt>
    <dgm:pt modelId="{96ABD082-1626-674C-A722-EAFC9BA86AF9}" type="pres">
      <dgm:prSet presAssocID="{FEE3EF2F-6308-6549-8650-EEAFD3A648F0}" presName="linV" presStyleCnt="0"/>
      <dgm:spPr/>
    </dgm:pt>
    <dgm:pt modelId="{EC0CCDE9-973C-7C4A-B1DC-3E965FF92A4C}" type="pres">
      <dgm:prSet presAssocID="{FEE3EF2F-6308-6549-8650-EEAFD3A648F0}" presName="spVertical1" presStyleCnt="0"/>
      <dgm:spPr/>
    </dgm:pt>
    <dgm:pt modelId="{8ED765D3-078E-2242-9C97-81E3A89BB91A}" type="pres">
      <dgm:prSet presAssocID="{FEE3EF2F-6308-6549-8650-EEAFD3A648F0}" presName="parTx" presStyleLbl="revTx" presStyleIdx="1" presStyleCnt="3" custScaleX="151457" custLinFactNeighborX="-9866" custLinFactNeighborY="37030">
        <dgm:presLayoutVars>
          <dgm:chMax val="0"/>
          <dgm:chPref val="0"/>
          <dgm:bulletEnabled val="1"/>
        </dgm:presLayoutVars>
      </dgm:prSet>
      <dgm:spPr/>
    </dgm:pt>
    <dgm:pt modelId="{2A676CA9-5F65-4C41-B732-97211A94B767}" type="pres">
      <dgm:prSet presAssocID="{FEE3EF2F-6308-6549-8650-EEAFD3A648F0}" presName="spVertical2" presStyleCnt="0"/>
      <dgm:spPr/>
    </dgm:pt>
    <dgm:pt modelId="{57A5FA1F-69F5-9244-BB8E-509A9FDEFACF}" type="pres">
      <dgm:prSet presAssocID="{FEE3EF2F-6308-6549-8650-EEAFD3A648F0}" presName="spVertical3" presStyleCnt="0"/>
      <dgm:spPr/>
    </dgm:pt>
    <dgm:pt modelId="{44F2AA3F-3DCC-C54D-999E-724972403FED}" type="pres">
      <dgm:prSet presAssocID="{4EB1B817-7668-404A-B7FF-6C4D4F967211}" presName="space" presStyleCnt="0"/>
      <dgm:spPr/>
    </dgm:pt>
    <dgm:pt modelId="{FFDC3C5D-2830-F14E-962D-2C3E7000C021}" type="pres">
      <dgm:prSet presAssocID="{24418BE8-0289-EE4C-A92F-ACEFE7EA53E1}" presName="linV" presStyleCnt="0"/>
      <dgm:spPr/>
    </dgm:pt>
    <dgm:pt modelId="{0B5C0DA4-B170-6743-8E45-86A12F6169FB}" type="pres">
      <dgm:prSet presAssocID="{24418BE8-0289-EE4C-A92F-ACEFE7EA53E1}" presName="spVertical1" presStyleCnt="0"/>
      <dgm:spPr/>
    </dgm:pt>
    <dgm:pt modelId="{36BA6861-E9CC-D74B-A7F4-B84A1A8D5ED5}" type="pres">
      <dgm:prSet presAssocID="{24418BE8-0289-EE4C-A92F-ACEFE7EA53E1}" presName="parTx" presStyleLbl="revTx" presStyleIdx="2" presStyleCnt="3" custLinFactNeighborX="-3041" custLinFactNeighborY="37030">
        <dgm:presLayoutVars>
          <dgm:chMax val="0"/>
          <dgm:chPref val="0"/>
          <dgm:bulletEnabled val="1"/>
        </dgm:presLayoutVars>
      </dgm:prSet>
      <dgm:spPr/>
    </dgm:pt>
    <dgm:pt modelId="{02DD66EF-B261-FB4F-B9DE-C5F4E82E0FAD}" type="pres">
      <dgm:prSet presAssocID="{24418BE8-0289-EE4C-A92F-ACEFE7EA53E1}" presName="spVertical2" presStyleCnt="0"/>
      <dgm:spPr/>
    </dgm:pt>
    <dgm:pt modelId="{D0780BAC-5D1C-4E47-AB44-875A3B80A3FB}" type="pres">
      <dgm:prSet presAssocID="{24418BE8-0289-EE4C-A92F-ACEFE7EA53E1}" presName="spVertical3" presStyleCnt="0"/>
      <dgm:spPr/>
    </dgm:pt>
    <dgm:pt modelId="{8C96A47D-B842-C04C-B28F-096DF3BA6824}" type="pres">
      <dgm:prSet presAssocID="{40B7AECC-97A5-CA4B-9AA2-71ECF63F638B}" presName="padding2" presStyleCnt="0"/>
      <dgm:spPr/>
    </dgm:pt>
    <dgm:pt modelId="{A2048109-8205-2F45-895C-B109CC12160B}" type="pres">
      <dgm:prSet presAssocID="{40B7AECC-97A5-CA4B-9AA2-71ECF63F638B}" presName="negArrow" presStyleCnt="0"/>
      <dgm:spPr/>
    </dgm:pt>
    <dgm:pt modelId="{715906C6-EBE0-1F48-9626-7CCBE2D2DCB9}" type="pres">
      <dgm:prSet presAssocID="{40B7AECC-97A5-CA4B-9AA2-71ECF63F638B}" presName="backgroundArrow" presStyleLbl="node1" presStyleIdx="0" presStyleCnt="1" custScaleY="148996"/>
      <dgm:spPr>
        <a:ln w="57150"/>
      </dgm:spPr>
    </dgm:pt>
  </dgm:ptLst>
  <dgm:cxnLst>
    <dgm:cxn modelId="{A1F34D2E-551E-AD4E-AF5B-73C2E18C528E}" srcId="{40B7AECC-97A5-CA4B-9AA2-71ECF63F638B}" destId="{24418BE8-0289-EE4C-A92F-ACEFE7EA53E1}" srcOrd="2" destOrd="0" parTransId="{991B9890-5C1C-734C-995A-F1D86C8A8A62}" sibTransId="{167215D6-9B8B-F34F-8950-57A4320A7718}"/>
    <dgm:cxn modelId="{FDA66733-524D-5E40-85EA-30E38002A5D1}" type="presOf" srcId="{40B7AECC-97A5-CA4B-9AA2-71ECF63F638B}" destId="{3914FEB1-B226-4840-92F2-8AE79AEF36BB}" srcOrd="0" destOrd="0" presId="urn:microsoft.com/office/officeart/2005/8/layout/hProcess3"/>
    <dgm:cxn modelId="{1CE7CD74-838F-F041-B395-27B2FFEAB31C}" srcId="{40B7AECC-97A5-CA4B-9AA2-71ECF63F638B}" destId="{3C909BF3-72FC-C24D-B101-68D25F21E482}" srcOrd="0" destOrd="0" parTransId="{6A98E6DF-C3A6-B649-9DAE-8D321C6F2B27}" sibTransId="{C531AB46-0D43-1940-AD1A-F7C223F0B242}"/>
    <dgm:cxn modelId="{D8629C90-131A-4549-A192-C2642E38E0BB}" type="presOf" srcId="{3C909BF3-72FC-C24D-B101-68D25F21E482}" destId="{C8B9468C-4706-6F40-BEB4-FAB566727F21}" srcOrd="0" destOrd="0" presId="urn:microsoft.com/office/officeart/2005/8/layout/hProcess3"/>
    <dgm:cxn modelId="{92B680B6-E3BA-204F-8760-99D04D7863F6}" srcId="{40B7AECC-97A5-CA4B-9AA2-71ECF63F638B}" destId="{FEE3EF2F-6308-6549-8650-EEAFD3A648F0}" srcOrd="1" destOrd="0" parTransId="{56D7F07B-C7CF-C040-BD8F-B24D9EAA6C04}" sibTransId="{4EB1B817-7668-404A-B7FF-6C4D4F967211}"/>
    <dgm:cxn modelId="{299B63BD-AC17-6A48-84E2-EF92DCF33B9F}" type="presOf" srcId="{FEE3EF2F-6308-6549-8650-EEAFD3A648F0}" destId="{8ED765D3-078E-2242-9C97-81E3A89BB91A}" srcOrd="0" destOrd="0" presId="urn:microsoft.com/office/officeart/2005/8/layout/hProcess3"/>
    <dgm:cxn modelId="{F08E52CA-F354-B545-A849-BE1356DE2112}" type="presOf" srcId="{24418BE8-0289-EE4C-A92F-ACEFE7EA53E1}" destId="{36BA6861-E9CC-D74B-A7F4-B84A1A8D5ED5}" srcOrd="0" destOrd="0" presId="urn:microsoft.com/office/officeart/2005/8/layout/hProcess3"/>
    <dgm:cxn modelId="{647A6E6E-263E-A243-983A-96E71A7C796F}" type="presParOf" srcId="{3914FEB1-B226-4840-92F2-8AE79AEF36BB}" destId="{492F87D4-4359-8443-96D3-19F3271CF88C}" srcOrd="0" destOrd="0" presId="urn:microsoft.com/office/officeart/2005/8/layout/hProcess3"/>
    <dgm:cxn modelId="{1E445FD2-2431-4649-BFE5-68F9CFC8EB1F}" type="presParOf" srcId="{3914FEB1-B226-4840-92F2-8AE79AEF36BB}" destId="{BADC2990-2316-1D43-AD7F-E4F7BBA99E51}" srcOrd="1" destOrd="0" presId="urn:microsoft.com/office/officeart/2005/8/layout/hProcess3"/>
    <dgm:cxn modelId="{C5B12B32-526D-5942-BC18-4D78AC5B08F8}" type="presParOf" srcId="{BADC2990-2316-1D43-AD7F-E4F7BBA99E51}" destId="{05C1C6B3-6868-7744-B421-6C784A12E285}" srcOrd="0" destOrd="0" presId="urn:microsoft.com/office/officeart/2005/8/layout/hProcess3"/>
    <dgm:cxn modelId="{9E69FB53-0A41-114A-B788-E97EB83D574A}" type="presParOf" srcId="{BADC2990-2316-1D43-AD7F-E4F7BBA99E51}" destId="{457C0929-621C-7241-8A40-2E463DBB4284}" srcOrd="1" destOrd="0" presId="urn:microsoft.com/office/officeart/2005/8/layout/hProcess3"/>
    <dgm:cxn modelId="{881F7ADE-1982-A64A-B0A9-26AEBAD8B5AD}" type="presParOf" srcId="{457C0929-621C-7241-8A40-2E463DBB4284}" destId="{D3EF5AC2-8129-4844-B9D6-5B9920DEE02A}" srcOrd="0" destOrd="0" presId="urn:microsoft.com/office/officeart/2005/8/layout/hProcess3"/>
    <dgm:cxn modelId="{6A5FBD3A-5958-ED47-BC49-D97CB0CCDD6A}" type="presParOf" srcId="{457C0929-621C-7241-8A40-2E463DBB4284}" destId="{C8B9468C-4706-6F40-BEB4-FAB566727F21}" srcOrd="1" destOrd="0" presId="urn:microsoft.com/office/officeart/2005/8/layout/hProcess3"/>
    <dgm:cxn modelId="{C152829C-D743-3C4A-88F1-09CAE93B52DB}" type="presParOf" srcId="{457C0929-621C-7241-8A40-2E463DBB4284}" destId="{FE365DDD-C972-544B-ABD0-1FF4613593B5}" srcOrd="2" destOrd="0" presId="urn:microsoft.com/office/officeart/2005/8/layout/hProcess3"/>
    <dgm:cxn modelId="{6D653AAE-F850-3F42-84B1-00587B3CEE4B}" type="presParOf" srcId="{457C0929-621C-7241-8A40-2E463DBB4284}" destId="{EFC99CE8-83CB-7C40-A44D-E5F11239358D}" srcOrd="3" destOrd="0" presId="urn:microsoft.com/office/officeart/2005/8/layout/hProcess3"/>
    <dgm:cxn modelId="{82C5FB5F-2729-E749-963A-4F210B3E717A}" type="presParOf" srcId="{BADC2990-2316-1D43-AD7F-E4F7BBA99E51}" destId="{761EA09D-3EAA-4842-93CD-39331C6D851E}" srcOrd="2" destOrd="0" presId="urn:microsoft.com/office/officeart/2005/8/layout/hProcess3"/>
    <dgm:cxn modelId="{1D8A28FC-B18F-F14F-8E82-3915A0661E57}" type="presParOf" srcId="{BADC2990-2316-1D43-AD7F-E4F7BBA99E51}" destId="{96ABD082-1626-674C-A722-EAFC9BA86AF9}" srcOrd="3" destOrd="0" presId="urn:microsoft.com/office/officeart/2005/8/layout/hProcess3"/>
    <dgm:cxn modelId="{D7D08AB5-7C5E-1D4D-ACE1-3786D7C8CC4D}" type="presParOf" srcId="{96ABD082-1626-674C-A722-EAFC9BA86AF9}" destId="{EC0CCDE9-973C-7C4A-B1DC-3E965FF92A4C}" srcOrd="0" destOrd="0" presId="urn:microsoft.com/office/officeart/2005/8/layout/hProcess3"/>
    <dgm:cxn modelId="{1D2F0721-14FB-4141-96F8-4BC4451BC8F9}" type="presParOf" srcId="{96ABD082-1626-674C-A722-EAFC9BA86AF9}" destId="{8ED765D3-078E-2242-9C97-81E3A89BB91A}" srcOrd="1" destOrd="0" presId="urn:microsoft.com/office/officeart/2005/8/layout/hProcess3"/>
    <dgm:cxn modelId="{D8425DFC-01D8-C04D-B92F-8A5CF8AA3DE7}" type="presParOf" srcId="{96ABD082-1626-674C-A722-EAFC9BA86AF9}" destId="{2A676CA9-5F65-4C41-B732-97211A94B767}" srcOrd="2" destOrd="0" presId="urn:microsoft.com/office/officeart/2005/8/layout/hProcess3"/>
    <dgm:cxn modelId="{7D415DCA-85A4-8B45-8B86-297EEAFA3720}" type="presParOf" srcId="{96ABD082-1626-674C-A722-EAFC9BA86AF9}" destId="{57A5FA1F-69F5-9244-BB8E-509A9FDEFACF}" srcOrd="3" destOrd="0" presId="urn:microsoft.com/office/officeart/2005/8/layout/hProcess3"/>
    <dgm:cxn modelId="{9E70193E-1D20-5445-8F0E-D4D759528219}" type="presParOf" srcId="{BADC2990-2316-1D43-AD7F-E4F7BBA99E51}" destId="{44F2AA3F-3DCC-C54D-999E-724972403FED}" srcOrd="4" destOrd="0" presId="urn:microsoft.com/office/officeart/2005/8/layout/hProcess3"/>
    <dgm:cxn modelId="{DCCC12A7-9455-AF43-A387-AFE332356C5F}" type="presParOf" srcId="{BADC2990-2316-1D43-AD7F-E4F7BBA99E51}" destId="{FFDC3C5D-2830-F14E-962D-2C3E7000C021}" srcOrd="5" destOrd="0" presId="urn:microsoft.com/office/officeart/2005/8/layout/hProcess3"/>
    <dgm:cxn modelId="{44D23BDE-0FC3-8C44-AAE3-8415190ACF80}" type="presParOf" srcId="{FFDC3C5D-2830-F14E-962D-2C3E7000C021}" destId="{0B5C0DA4-B170-6743-8E45-86A12F6169FB}" srcOrd="0" destOrd="0" presId="urn:microsoft.com/office/officeart/2005/8/layout/hProcess3"/>
    <dgm:cxn modelId="{60B76384-7C25-E049-A60B-EB59ED83071D}" type="presParOf" srcId="{FFDC3C5D-2830-F14E-962D-2C3E7000C021}" destId="{36BA6861-E9CC-D74B-A7F4-B84A1A8D5ED5}" srcOrd="1" destOrd="0" presId="urn:microsoft.com/office/officeart/2005/8/layout/hProcess3"/>
    <dgm:cxn modelId="{4032ABD5-7B26-5241-BC30-A179BCB7CFE2}" type="presParOf" srcId="{FFDC3C5D-2830-F14E-962D-2C3E7000C021}" destId="{02DD66EF-B261-FB4F-B9DE-C5F4E82E0FAD}" srcOrd="2" destOrd="0" presId="urn:microsoft.com/office/officeart/2005/8/layout/hProcess3"/>
    <dgm:cxn modelId="{65C81795-4951-A74C-80F5-01985303FC4A}" type="presParOf" srcId="{FFDC3C5D-2830-F14E-962D-2C3E7000C021}" destId="{D0780BAC-5D1C-4E47-AB44-875A3B80A3FB}" srcOrd="3" destOrd="0" presId="urn:microsoft.com/office/officeart/2005/8/layout/hProcess3"/>
    <dgm:cxn modelId="{8402B6C1-C4F5-204F-AE21-30B236E8C4E7}" type="presParOf" srcId="{BADC2990-2316-1D43-AD7F-E4F7BBA99E51}" destId="{8C96A47D-B842-C04C-B28F-096DF3BA6824}" srcOrd="6" destOrd="0" presId="urn:microsoft.com/office/officeart/2005/8/layout/hProcess3"/>
    <dgm:cxn modelId="{E8EA9783-C431-5D4B-9452-9EBDD56245D7}" type="presParOf" srcId="{BADC2990-2316-1D43-AD7F-E4F7BBA99E51}" destId="{A2048109-8205-2F45-895C-B109CC12160B}" srcOrd="7" destOrd="0" presId="urn:microsoft.com/office/officeart/2005/8/layout/hProcess3"/>
    <dgm:cxn modelId="{D8241D02-91C6-3C41-96C9-82866A77BD59}" type="presParOf" srcId="{BADC2990-2316-1D43-AD7F-E4F7BBA99E51}" destId="{715906C6-EBE0-1F48-9626-7CCBE2D2DCB9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B7EA4F-5C9B-864C-A0C4-32C571901B85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70887D-A530-9943-856C-8C88F0E1151C}">
      <dgm:prSet phldrT="[Text]" custT="1"/>
      <dgm:spPr/>
      <dgm:t>
        <a:bodyPr/>
        <a:lstStyle/>
        <a:p>
          <a:pPr rtl="0"/>
          <a:r>
            <a:rPr lang="en-US" sz="2800" dirty="0"/>
            <a:t>Loading Packages</a:t>
          </a:r>
        </a:p>
      </dgm:t>
    </dgm:pt>
    <dgm:pt modelId="{613133BD-8777-A04A-8103-A6F37EEDFC4E}" type="parTrans" cxnId="{01C73ED6-A11E-B049-B48E-7F75393A3C3E}">
      <dgm:prSet/>
      <dgm:spPr/>
      <dgm:t>
        <a:bodyPr/>
        <a:lstStyle/>
        <a:p>
          <a:endParaRPr lang="en-US"/>
        </a:p>
      </dgm:t>
    </dgm:pt>
    <dgm:pt modelId="{A12177F4-9E6C-0C40-9A62-7A1D34C144D7}" type="sibTrans" cxnId="{01C73ED6-A11E-B049-B48E-7F75393A3C3E}">
      <dgm:prSet/>
      <dgm:spPr/>
      <dgm:t>
        <a:bodyPr/>
        <a:lstStyle/>
        <a:p>
          <a:endParaRPr lang="en-US"/>
        </a:p>
      </dgm:t>
    </dgm:pt>
    <dgm:pt modelId="{90D2BDC2-EF9B-4D40-82E0-4A363C9F84BC}">
      <dgm:prSet phldrT="[Text]" custT="1"/>
      <dgm:spPr/>
      <dgm:t>
        <a:bodyPr/>
        <a:lstStyle/>
        <a:p>
          <a:pPr rtl="0"/>
          <a:r>
            <a:rPr lang="en-US" sz="2000" dirty="0"/>
            <a:t>“</a:t>
          </a:r>
          <a:r>
            <a:rPr lang="en-US" sz="2000" dirty="0" err="1"/>
            <a:t>reading_file.py</a:t>
          </a:r>
          <a:r>
            <a:rPr lang="en-US" sz="2000" dirty="0"/>
            <a:t>” (Data Ingestion Script)</a:t>
          </a:r>
        </a:p>
      </dgm:t>
    </dgm:pt>
    <dgm:pt modelId="{8D2A64CC-B3B7-A447-BD77-AA574312DA19}" type="parTrans" cxnId="{5BA7FD90-4307-9E47-BADA-5ECE22A3EB70}">
      <dgm:prSet/>
      <dgm:spPr/>
      <dgm:t>
        <a:bodyPr/>
        <a:lstStyle/>
        <a:p>
          <a:endParaRPr lang="en-US"/>
        </a:p>
      </dgm:t>
    </dgm:pt>
    <dgm:pt modelId="{911BFA02-91A8-5246-9D69-B1D2DE70DB79}" type="sibTrans" cxnId="{5BA7FD90-4307-9E47-BADA-5ECE22A3EB70}">
      <dgm:prSet/>
      <dgm:spPr/>
      <dgm:t>
        <a:bodyPr/>
        <a:lstStyle/>
        <a:p>
          <a:endParaRPr lang="en-US"/>
        </a:p>
      </dgm:t>
    </dgm:pt>
    <dgm:pt modelId="{5946916A-F3A1-734F-B36A-1000A34345CB}">
      <dgm:prSet phldrT="[Text]" custT="1"/>
      <dgm:spPr/>
      <dgm:t>
        <a:bodyPr/>
        <a:lstStyle/>
        <a:p>
          <a:pPr rtl="0"/>
          <a:r>
            <a:rPr lang="en-US" sz="2000" dirty="0"/>
            <a:t>“</a:t>
          </a:r>
          <a:r>
            <a:rPr lang="en-US" sz="2000" dirty="0" err="1"/>
            <a:t>merging_file.py</a:t>
          </a:r>
          <a:r>
            <a:rPr lang="en-US" sz="2000" dirty="0"/>
            <a:t>”(Data Merging Script)</a:t>
          </a:r>
        </a:p>
      </dgm:t>
    </dgm:pt>
    <dgm:pt modelId="{B5AAF9C9-56C4-5048-BE14-9A36625D6472}" type="parTrans" cxnId="{5B6EB23D-118C-3847-B7A7-D9DEB7E6A190}">
      <dgm:prSet/>
      <dgm:spPr/>
      <dgm:t>
        <a:bodyPr/>
        <a:lstStyle/>
        <a:p>
          <a:endParaRPr lang="en-US"/>
        </a:p>
      </dgm:t>
    </dgm:pt>
    <dgm:pt modelId="{7E301961-9DD5-5540-B2AB-00F26E346371}" type="sibTrans" cxnId="{5B6EB23D-118C-3847-B7A7-D9DEB7E6A190}">
      <dgm:prSet/>
      <dgm:spPr/>
      <dgm:t>
        <a:bodyPr/>
        <a:lstStyle/>
        <a:p>
          <a:endParaRPr lang="en-US"/>
        </a:p>
      </dgm:t>
    </dgm:pt>
    <dgm:pt modelId="{649A0DCF-0FD3-0C40-A5F2-181FEEE2AE19}">
      <dgm:prSet phldrT="[Text]" custT="1"/>
      <dgm:spPr/>
      <dgm:t>
        <a:bodyPr/>
        <a:lstStyle/>
        <a:p>
          <a:r>
            <a:rPr lang="en-US" sz="2800" i="0" dirty="0"/>
            <a:t>Data Processing</a:t>
          </a:r>
        </a:p>
      </dgm:t>
    </dgm:pt>
    <dgm:pt modelId="{36A77D78-9B83-2546-A0B7-671D13DD45AE}" type="parTrans" cxnId="{09A3935E-1060-644F-BE4F-90FA6CBBEA7B}">
      <dgm:prSet/>
      <dgm:spPr/>
      <dgm:t>
        <a:bodyPr/>
        <a:lstStyle/>
        <a:p>
          <a:endParaRPr lang="en-US"/>
        </a:p>
      </dgm:t>
    </dgm:pt>
    <dgm:pt modelId="{1B18AECC-3EB0-5C4D-9BE7-0F7D90A0D584}" type="sibTrans" cxnId="{09A3935E-1060-644F-BE4F-90FA6CBBEA7B}">
      <dgm:prSet/>
      <dgm:spPr/>
      <dgm:t>
        <a:bodyPr/>
        <a:lstStyle/>
        <a:p>
          <a:endParaRPr lang="en-US"/>
        </a:p>
      </dgm:t>
    </dgm:pt>
    <dgm:pt modelId="{D5DC008A-4885-354F-9E61-AAC774DBE5C2}">
      <dgm:prSet phldrT="[Text]" custT="1"/>
      <dgm:spPr/>
      <dgm:t>
        <a:bodyPr/>
        <a:lstStyle/>
        <a:p>
          <a:r>
            <a:rPr lang="en-US" sz="2000" dirty="0"/>
            <a:t>Package Importing</a:t>
          </a:r>
        </a:p>
      </dgm:t>
    </dgm:pt>
    <dgm:pt modelId="{ABD7A9AE-8964-3740-A3DF-A7CB88CBF89B}" type="parTrans" cxnId="{7FD32EA8-6FD8-DE44-836F-8733B2EF3CF9}">
      <dgm:prSet/>
      <dgm:spPr/>
      <dgm:t>
        <a:bodyPr/>
        <a:lstStyle/>
        <a:p>
          <a:endParaRPr lang="en-US"/>
        </a:p>
      </dgm:t>
    </dgm:pt>
    <dgm:pt modelId="{3E439A3A-D2EF-CB44-B59E-8E7F3BFD103D}" type="sibTrans" cxnId="{7FD32EA8-6FD8-DE44-836F-8733B2EF3CF9}">
      <dgm:prSet/>
      <dgm:spPr/>
      <dgm:t>
        <a:bodyPr/>
        <a:lstStyle/>
        <a:p>
          <a:endParaRPr lang="en-US"/>
        </a:p>
      </dgm:t>
    </dgm:pt>
    <dgm:pt modelId="{093C3609-E18D-D64A-A45E-617A6BFA4540}">
      <dgm:prSet phldrT="[Text]" custT="1"/>
      <dgm:spPr/>
      <dgm:t>
        <a:bodyPr/>
        <a:lstStyle/>
        <a:p>
          <a:r>
            <a:rPr lang="en-US" sz="2000" dirty="0"/>
            <a:t>Adjusting fuel costs</a:t>
          </a:r>
        </a:p>
      </dgm:t>
    </dgm:pt>
    <dgm:pt modelId="{57ED0892-0994-BC47-A428-C96A50A0A17A}" type="parTrans" cxnId="{E662CEE5-F8B8-F54A-9FD4-5466BA88CA6D}">
      <dgm:prSet/>
      <dgm:spPr/>
      <dgm:t>
        <a:bodyPr/>
        <a:lstStyle/>
        <a:p>
          <a:endParaRPr lang="en-US"/>
        </a:p>
      </dgm:t>
    </dgm:pt>
    <dgm:pt modelId="{0DB44279-A4B9-C24D-ABC9-285560144752}" type="sibTrans" cxnId="{E662CEE5-F8B8-F54A-9FD4-5466BA88CA6D}">
      <dgm:prSet/>
      <dgm:spPr/>
      <dgm:t>
        <a:bodyPr/>
        <a:lstStyle/>
        <a:p>
          <a:endParaRPr lang="en-US"/>
        </a:p>
      </dgm:t>
    </dgm:pt>
    <dgm:pt modelId="{85BC0159-E138-BF45-9619-109E40CA2AEC}">
      <dgm:prSet phldrT="[Text]"/>
      <dgm:spPr/>
      <dgm:t>
        <a:bodyPr/>
        <a:lstStyle/>
        <a:p>
          <a:r>
            <a:rPr lang="en-US" i="0" dirty="0"/>
            <a:t>Input File Preparation for the Main Module</a:t>
          </a:r>
        </a:p>
      </dgm:t>
    </dgm:pt>
    <dgm:pt modelId="{31F4A1FA-F91D-434E-B23C-9CB727F68CAE}" type="parTrans" cxnId="{38CB500D-19F8-A74B-BB2C-18A7D5B63BCF}">
      <dgm:prSet/>
      <dgm:spPr/>
      <dgm:t>
        <a:bodyPr/>
        <a:lstStyle/>
        <a:p>
          <a:endParaRPr lang="en-US"/>
        </a:p>
      </dgm:t>
    </dgm:pt>
    <dgm:pt modelId="{6E1F8164-C3FB-AB42-8119-098D960EE0AC}" type="sibTrans" cxnId="{38CB500D-19F8-A74B-BB2C-18A7D5B63BCF}">
      <dgm:prSet/>
      <dgm:spPr/>
      <dgm:t>
        <a:bodyPr/>
        <a:lstStyle/>
        <a:p>
          <a:endParaRPr lang="en-US"/>
        </a:p>
      </dgm:t>
    </dgm:pt>
    <dgm:pt modelId="{CA35EC93-20CD-8949-A9F8-CE1895E8DBD2}">
      <dgm:prSet phldrT="[Text]"/>
      <dgm:spPr/>
      <dgm:t>
        <a:bodyPr/>
        <a:lstStyle/>
        <a:p>
          <a:r>
            <a:rPr lang="en-US" i="0" dirty="0"/>
            <a:t>Create Nodes and Links</a:t>
          </a:r>
        </a:p>
      </dgm:t>
    </dgm:pt>
    <dgm:pt modelId="{AD50BB01-01CB-D44F-B06A-DD24FE307A24}" type="parTrans" cxnId="{AA8ADE11-70EE-794B-AA7D-45BC02257841}">
      <dgm:prSet/>
      <dgm:spPr/>
      <dgm:t>
        <a:bodyPr/>
        <a:lstStyle/>
        <a:p>
          <a:endParaRPr lang="en-US"/>
        </a:p>
      </dgm:t>
    </dgm:pt>
    <dgm:pt modelId="{CAF729DF-1CED-D84B-AFC1-0DF28EB8DBE3}" type="sibTrans" cxnId="{AA8ADE11-70EE-794B-AA7D-45BC02257841}">
      <dgm:prSet/>
      <dgm:spPr/>
      <dgm:t>
        <a:bodyPr/>
        <a:lstStyle/>
        <a:p>
          <a:endParaRPr lang="en-US"/>
        </a:p>
      </dgm:t>
    </dgm:pt>
    <dgm:pt modelId="{794E0487-7FE7-6F4E-9998-C00521C82DBA}">
      <dgm:prSet phldrT="[Text]"/>
      <dgm:spPr/>
      <dgm:t>
        <a:bodyPr/>
        <a:lstStyle/>
        <a:p>
          <a:r>
            <a:rPr lang="en-US" i="0" dirty="0"/>
            <a:t>Save Output as JSON and Pickle Files</a:t>
          </a:r>
        </a:p>
      </dgm:t>
    </dgm:pt>
    <dgm:pt modelId="{779EE69C-99B4-9249-B922-F3FE10329523}" type="parTrans" cxnId="{ADE051CC-D585-074F-96A1-6501FEE1BB01}">
      <dgm:prSet/>
      <dgm:spPr/>
      <dgm:t>
        <a:bodyPr/>
        <a:lstStyle/>
        <a:p>
          <a:endParaRPr lang="en-US"/>
        </a:p>
      </dgm:t>
    </dgm:pt>
    <dgm:pt modelId="{7A219A72-71B0-5B4F-BA15-AB5D6CAF24C0}" type="sibTrans" cxnId="{ADE051CC-D585-074F-96A1-6501FEE1BB01}">
      <dgm:prSet/>
      <dgm:spPr/>
      <dgm:t>
        <a:bodyPr/>
        <a:lstStyle/>
        <a:p>
          <a:endParaRPr lang="en-US"/>
        </a:p>
      </dgm:t>
    </dgm:pt>
    <dgm:pt modelId="{0525E6BD-69AD-8742-9293-F62C920E973A}">
      <dgm:prSet phldrT="[Text]" custT="1"/>
      <dgm:spPr/>
      <dgm:t>
        <a:bodyPr/>
        <a:lstStyle/>
        <a:p>
          <a:r>
            <a:rPr lang="en-US" sz="1800" dirty="0"/>
            <a:t>Fixing Emission Data</a:t>
          </a:r>
        </a:p>
      </dgm:t>
    </dgm:pt>
    <dgm:pt modelId="{3D9AC07D-E151-3D43-8482-A96A8AAC9308}" type="parTrans" cxnId="{C7C7E602-56A8-C949-A760-206BA3C0D792}">
      <dgm:prSet/>
      <dgm:spPr/>
      <dgm:t>
        <a:bodyPr/>
        <a:lstStyle/>
        <a:p>
          <a:endParaRPr lang="en-US"/>
        </a:p>
      </dgm:t>
    </dgm:pt>
    <dgm:pt modelId="{6F689A74-6BEC-9B48-9542-72DD092B6B7B}" type="sibTrans" cxnId="{C7C7E602-56A8-C949-A760-206BA3C0D792}">
      <dgm:prSet/>
      <dgm:spPr/>
      <dgm:t>
        <a:bodyPr/>
        <a:lstStyle/>
        <a:p>
          <a:endParaRPr lang="en-US"/>
        </a:p>
      </dgm:t>
    </dgm:pt>
    <dgm:pt modelId="{B549F44D-57B2-F84A-BB63-E78FE3348915}">
      <dgm:prSet phldrT="[Text]" custT="1"/>
      <dgm:spPr/>
      <dgm:t>
        <a:bodyPr lIns="0" rIns="0"/>
        <a:lstStyle/>
        <a:p>
          <a:r>
            <a:rPr lang="en-US" sz="2000" dirty="0"/>
            <a:t>Aggregate Power Plants</a:t>
          </a:r>
        </a:p>
      </dgm:t>
    </dgm:pt>
    <dgm:pt modelId="{ABE58D39-D3BC-DC40-B386-EA781D425ED3}" type="parTrans" cxnId="{D17A2AC6-4773-3245-A1F1-0D59AB6C3FF9}">
      <dgm:prSet/>
      <dgm:spPr/>
      <dgm:t>
        <a:bodyPr/>
        <a:lstStyle/>
        <a:p>
          <a:endParaRPr lang="en-US"/>
        </a:p>
      </dgm:t>
    </dgm:pt>
    <dgm:pt modelId="{5E06C202-3948-294C-97B8-F8739CE29848}" type="sibTrans" cxnId="{D17A2AC6-4773-3245-A1F1-0D59AB6C3FF9}">
      <dgm:prSet/>
      <dgm:spPr/>
      <dgm:t>
        <a:bodyPr/>
        <a:lstStyle/>
        <a:p>
          <a:endParaRPr lang="en-US"/>
        </a:p>
      </dgm:t>
    </dgm:pt>
    <dgm:pt modelId="{8F7471C8-E9D5-774B-BDBC-834B50A1006E}" type="pres">
      <dgm:prSet presAssocID="{FCB7EA4F-5C9B-864C-A0C4-32C571901B85}" presName="Name0" presStyleCnt="0">
        <dgm:presLayoutVars>
          <dgm:dir/>
          <dgm:animLvl val="lvl"/>
          <dgm:resizeHandles val="exact"/>
        </dgm:presLayoutVars>
      </dgm:prSet>
      <dgm:spPr/>
    </dgm:pt>
    <dgm:pt modelId="{B3C681F2-B1CB-1748-B11C-55F68B9A4538}" type="pres">
      <dgm:prSet presAssocID="{85BC0159-E138-BF45-9619-109E40CA2AEC}" presName="boxAndChildren" presStyleCnt="0"/>
      <dgm:spPr/>
    </dgm:pt>
    <dgm:pt modelId="{52EE4FDC-5303-2A4B-B089-1AC55F71A799}" type="pres">
      <dgm:prSet presAssocID="{85BC0159-E138-BF45-9619-109E40CA2AEC}" presName="parentTextBox" presStyleLbl="node1" presStyleIdx="0" presStyleCnt="3"/>
      <dgm:spPr/>
    </dgm:pt>
    <dgm:pt modelId="{818BA1AD-2844-2B45-8818-027378E16771}" type="pres">
      <dgm:prSet presAssocID="{85BC0159-E138-BF45-9619-109E40CA2AEC}" presName="entireBox" presStyleLbl="node1" presStyleIdx="0" presStyleCnt="3"/>
      <dgm:spPr/>
    </dgm:pt>
    <dgm:pt modelId="{CE073E16-7768-7641-B65E-F105C946149F}" type="pres">
      <dgm:prSet presAssocID="{85BC0159-E138-BF45-9619-109E40CA2AEC}" presName="descendantBox" presStyleCnt="0"/>
      <dgm:spPr/>
    </dgm:pt>
    <dgm:pt modelId="{3DF27694-257B-AB45-8CBA-E6D83F68D05A}" type="pres">
      <dgm:prSet presAssocID="{CA35EC93-20CD-8949-A9F8-CE1895E8DBD2}" presName="childTextBox" presStyleLbl="fgAccFollowNode1" presStyleIdx="0" presStyleCnt="8">
        <dgm:presLayoutVars>
          <dgm:bulletEnabled val="1"/>
        </dgm:presLayoutVars>
      </dgm:prSet>
      <dgm:spPr/>
    </dgm:pt>
    <dgm:pt modelId="{046BDA69-6589-D54A-9BA1-3CFC622D4CBD}" type="pres">
      <dgm:prSet presAssocID="{794E0487-7FE7-6F4E-9998-C00521C82DBA}" presName="childTextBox" presStyleLbl="fgAccFollowNode1" presStyleIdx="1" presStyleCnt="8">
        <dgm:presLayoutVars>
          <dgm:bulletEnabled val="1"/>
        </dgm:presLayoutVars>
      </dgm:prSet>
      <dgm:spPr/>
    </dgm:pt>
    <dgm:pt modelId="{D589C0BA-E1D3-3F42-B02F-32F612A8FE8A}" type="pres">
      <dgm:prSet presAssocID="{1B18AECC-3EB0-5C4D-9BE7-0F7D90A0D584}" presName="sp" presStyleCnt="0"/>
      <dgm:spPr/>
    </dgm:pt>
    <dgm:pt modelId="{6AEF5EE7-195D-5346-9452-3D5107107DBB}" type="pres">
      <dgm:prSet presAssocID="{649A0DCF-0FD3-0C40-A5F2-181FEEE2AE19}" presName="arrowAndChildren" presStyleCnt="0"/>
      <dgm:spPr/>
    </dgm:pt>
    <dgm:pt modelId="{D7C89816-88B7-354A-95F5-72805129E9B8}" type="pres">
      <dgm:prSet presAssocID="{649A0DCF-0FD3-0C40-A5F2-181FEEE2AE19}" presName="parentTextArrow" presStyleLbl="node1" presStyleIdx="0" presStyleCnt="3"/>
      <dgm:spPr/>
    </dgm:pt>
    <dgm:pt modelId="{BA65324A-7782-6E44-B5F9-B5D1A742715C}" type="pres">
      <dgm:prSet presAssocID="{649A0DCF-0FD3-0C40-A5F2-181FEEE2AE19}" presName="arrow" presStyleLbl="node1" presStyleIdx="1" presStyleCnt="3"/>
      <dgm:spPr/>
    </dgm:pt>
    <dgm:pt modelId="{0B48CA34-176A-BC42-98B3-8C4704B0CF11}" type="pres">
      <dgm:prSet presAssocID="{649A0DCF-0FD3-0C40-A5F2-181FEEE2AE19}" presName="descendantArrow" presStyleCnt="0"/>
      <dgm:spPr/>
    </dgm:pt>
    <dgm:pt modelId="{A3F97C28-657A-F44A-BF27-D64D28921BB9}" type="pres">
      <dgm:prSet presAssocID="{D5DC008A-4885-354F-9E61-AAC774DBE5C2}" presName="childTextArrow" presStyleLbl="fgAccFollowNode1" presStyleIdx="2" presStyleCnt="8" custScaleX="83064">
        <dgm:presLayoutVars>
          <dgm:bulletEnabled val="1"/>
        </dgm:presLayoutVars>
      </dgm:prSet>
      <dgm:spPr/>
    </dgm:pt>
    <dgm:pt modelId="{BB94D995-3F3E-224D-9770-CB3DE866E27B}" type="pres">
      <dgm:prSet presAssocID="{093C3609-E18D-D64A-A45E-617A6BFA4540}" presName="childTextArrow" presStyleLbl="fgAccFollowNode1" presStyleIdx="3" presStyleCnt="8" custScaleX="79887">
        <dgm:presLayoutVars>
          <dgm:bulletEnabled val="1"/>
        </dgm:presLayoutVars>
      </dgm:prSet>
      <dgm:spPr/>
    </dgm:pt>
    <dgm:pt modelId="{769C313B-BB2C-EA48-B7AD-7C05B0BEBF48}" type="pres">
      <dgm:prSet presAssocID="{0525E6BD-69AD-8742-9293-F62C920E973A}" presName="childTextArrow" presStyleLbl="fgAccFollowNode1" presStyleIdx="4" presStyleCnt="8" custScaleX="79799">
        <dgm:presLayoutVars>
          <dgm:bulletEnabled val="1"/>
        </dgm:presLayoutVars>
      </dgm:prSet>
      <dgm:spPr/>
    </dgm:pt>
    <dgm:pt modelId="{58669D07-C2BF-E84A-B53E-48358B12D584}" type="pres">
      <dgm:prSet presAssocID="{B549F44D-57B2-F84A-BB63-E78FE3348915}" presName="childTextArrow" presStyleLbl="fgAccFollowNode1" presStyleIdx="5" presStyleCnt="8" custScaleX="99488">
        <dgm:presLayoutVars>
          <dgm:bulletEnabled val="1"/>
        </dgm:presLayoutVars>
      </dgm:prSet>
      <dgm:spPr/>
    </dgm:pt>
    <dgm:pt modelId="{ACBBF22C-2783-8744-8410-85C8D890A4D5}" type="pres">
      <dgm:prSet presAssocID="{A12177F4-9E6C-0C40-9A62-7A1D34C144D7}" presName="sp" presStyleCnt="0"/>
      <dgm:spPr/>
    </dgm:pt>
    <dgm:pt modelId="{9665AE0F-F53E-A148-B171-7D44F327404B}" type="pres">
      <dgm:prSet presAssocID="{6570887D-A530-9943-856C-8C88F0E1151C}" presName="arrowAndChildren" presStyleCnt="0"/>
      <dgm:spPr/>
    </dgm:pt>
    <dgm:pt modelId="{B2C3E49B-C855-844E-9C80-1A379DF3FFB5}" type="pres">
      <dgm:prSet presAssocID="{6570887D-A530-9943-856C-8C88F0E1151C}" presName="parentTextArrow" presStyleLbl="node1" presStyleIdx="1" presStyleCnt="3"/>
      <dgm:spPr/>
    </dgm:pt>
    <dgm:pt modelId="{C6FE638A-1B8C-EB43-A77D-3312B8A920A4}" type="pres">
      <dgm:prSet presAssocID="{6570887D-A530-9943-856C-8C88F0E1151C}" presName="arrow" presStyleLbl="node1" presStyleIdx="2" presStyleCnt="3"/>
      <dgm:spPr/>
    </dgm:pt>
    <dgm:pt modelId="{CD8F7A04-85B1-0F40-BA04-1114CB1B94B0}" type="pres">
      <dgm:prSet presAssocID="{6570887D-A530-9943-856C-8C88F0E1151C}" presName="descendantArrow" presStyleCnt="0"/>
      <dgm:spPr/>
    </dgm:pt>
    <dgm:pt modelId="{FFB37289-BF9F-6F47-8A0D-E724045B49FD}" type="pres">
      <dgm:prSet presAssocID="{90D2BDC2-EF9B-4D40-82E0-4A363C9F84BC}" presName="childTextArrow" presStyleLbl="fgAccFollowNode1" presStyleIdx="6" presStyleCnt="8">
        <dgm:presLayoutVars>
          <dgm:bulletEnabled val="1"/>
        </dgm:presLayoutVars>
      </dgm:prSet>
      <dgm:spPr/>
    </dgm:pt>
    <dgm:pt modelId="{496FCEDB-5D1A-FE44-B5C2-06EDC8868380}" type="pres">
      <dgm:prSet presAssocID="{5946916A-F3A1-734F-B36A-1000A34345CB}" presName="childTextArrow" presStyleLbl="fgAccFollowNode1" presStyleIdx="7" presStyleCnt="8">
        <dgm:presLayoutVars>
          <dgm:bulletEnabled val="1"/>
        </dgm:presLayoutVars>
      </dgm:prSet>
      <dgm:spPr/>
    </dgm:pt>
  </dgm:ptLst>
  <dgm:cxnLst>
    <dgm:cxn modelId="{C7C7E602-56A8-C949-A760-206BA3C0D792}" srcId="{649A0DCF-0FD3-0C40-A5F2-181FEEE2AE19}" destId="{0525E6BD-69AD-8742-9293-F62C920E973A}" srcOrd="2" destOrd="0" parTransId="{3D9AC07D-E151-3D43-8482-A96A8AAC9308}" sibTransId="{6F689A74-6BEC-9B48-9542-72DD092B6B7B}"/>
    <dgm:cxn modelId="{6E750B09-E419-F344-AED0-589F48D79A85}" type="presOf" srcId="{85BC0159-E138-BF45-9619-109E40CA2AEC}" destId="{52EE4FDC-5303-2A4B-B089-1AC55F71A799}" srcOrd="0" destOrd="0" presId="urn:microsoft.com/office/officeart/2005/8/layout/process4"/>
    <dgm:cxn modelId="{C15E350B-BD3D-6B43-BD71-0222A20B52F5}" type="presOf" srcId="{CA35EC93-20CD-8949-A9F8-CE1895E8DBD2}" destId="{3DF27694-257B-AB45-8CBA-E6D83F68D05A}" srcOrd="0" destOrd="0" presId="urn:microsoft.com/office/officeart/2005/8/layout/process4"/>
    <dgm:cxn modelId="{38CB500D-19F8-A74B-BB2C-18A7D5B63BCF}" srcId="{FCB7EA4F-5C9B-864C-A0C4-32C571901B85}" destId="{85BC0159-E138-BF45-9619-109E40CA2AEC}" srcOrd="2" destOrd="0" parTransId="{31F4A1FA-F91D-434E-B23C-9CB727F68CAE}" sibTransId="{6E1F8164-C3FB-AB42-8119-098D960EE0AC}"/>
    <dgm:cxn modelId="{AA8ADE11-70EE-794B-AA7D-45BC02257841}" srcId="{85BC0159-E138-BF45-9619-109E40CA2AEC}" destId="{CA35EC93-20CD-8949-A9F8-CE1895E8DBD2}" srcOrd="0" destOrd="0" parTransId="{AD50BB01-01CB-D44F-B06A-DD24FE307A24}" sibTransId="{CAF729DF-1CED-D84B-AFC1-0DF28EB8DBE3}"/>
    <dgm:cxn modelId="{046EA520-CFFA-3847-A45E-588E3C7BC12B}" type="presOf" srcId="{6570887D-A530-9943-856C-8C88F0E1151C}" destId="{B2C3E49B-C855-844E-9C80-1A379DF3FFB5}" srcOrd="0" destOrd="0" presId="urn:microsoft.com/office/officeart/2005/8/layout/process4"/>
    <dgm:cxn modelId="{5B6EB23D-118C-3847-B7A7-D9DEB7E6A190}" srcId="{6570887D-A530-9943-856C-8C88F0E1151C}" destId="{5946916A-F3A1-734F-B36A-1000A34345CB}" srcOrd="1" destOrd="0" parTransId="{B5AAF9C9-56C4-5048-BE14-9A36625D6472}" sibTransId="{7E301961-9DD5-5540-B2AB-00F26E346371}"/>
    <dgm:cxn modelId="{2DDC4F47-34B5-964E-86B1-BD30CF1F05A9}" type="presOf" srcId="{90D2BDC2-EF9B-4D40-82E0-4A363C9F84BC}" destId="{FFB37289-BF9F-6F47-8A0D-E724045B49FD}" srcOrd="0" destOrd="0" presId="urn:microsoft.com/office/officeart/2005/8/layout/process4"/>
    <dgm:cxn modelId="{09A3935E-1060-644F-BE4F-90FA6CBBEA7B}" srcId="{FCB7EA4F-5C9B-864C-A0C4-32C571901B85}" destId="{649A0DCF-0FD3-0C40-A5F2-181FEEE2AE19}" srcOrd="1" destOrd="0" parTransId="{36A77D78-9B83-2546-A0B7-671D13DD45AE}" sibTransId="{1B18AECC-3EB0-5C4D-9BE7-0F7D90A0D584}"/>
    <dgm:cxn modelId="{48B72362-5712-0745-AD3E-94974ADD5664}" type="presOf" srcId="{5946916A-F3A1-734F-B36A-1000A34345CB}" destId="{496FCEDB-5D1A-FE44-B5C2-06EDC8868380}" srcOrd="0" destOrd="0" presId="urn:microsoft.com/office/officeart/2005/8/layout/process4"/>
    <dgm:cxn modelId="{1B8CBF62-14AE-AD46-9D32-737A1DDECA80}" type="presOf" srcId="{794E0487-7FE7-6F4E-9998-C00521C82DBA}" destId="{046BDA69-6589-D54A-9BA1-3CFC622D4CBD}" srcOrd="0" destOrd="0" presId="urn:microsoft.com/office/officeart/2005/8/layout/process4"/>
    <dgm:cxn modelId="{26AD4C7E-C268-6D4C-88CE-9EA3D99FFFE2}" type="presOf" srcId="{D5DC008A-4885-354F-9E61-AAC774DBE5C2}" destId="{A3F97C28-657A-F44A-BF27-D64D28921BB9}" srcOrd="0" destOrd="0" presId="urn:microsoft.com/office/officeart/2005/8/layout/process4"/>
    <dgm:cxn modelId="{FD6C3084-50A1-E141-8B42-5451116E9816}" type="presOf" srcId="{85BC0159-E138-BF45-9619-109E40CA2AEC}" destId="{818BA1AD-2844-2B45-8818-027378E16771}" srcOrd="1" destOrd="0" presId="urn:microsoft.com/office/officeart/2005/8/layout/process4"/>
    <dgm:cxn modelId="{BAB60585-DFF0-7843-A995-F316BA561385}" type="presOf" srcId="{B549F44D-57B2-F84A-BB63-E78FE3348915}" destId="{58669D07-C2BF-E84A-B53E-48358B12D584}" srcOrd="0" destOrd="0" presId="urn:microsoft.com/office/officeart/2005/8/layout/process4"/>
    <dgm:cxn modelId="{5BA7FD90-4307-9E47-BADA-5ECE22A3EB70}" srcId="{6570887D-A530-9943-856C-8C88F0E1151C}" destId="{90D2BDC2-EF9B-4D40-82E0-4A363C9F84BC}" srcOrd="0" destOrd="0" parTransId="{8D2A64CC-B3B7-A447-BD77-AA574312DA19}" sibTransId="{911BFA02-91A8-5246-9D69-B1D2DE70DB79}"/>
    <dgm:cxn modelId="{0A2D9C93-ED57-1B45-B640-152D34AFDED2}" type="presOf" srcId="{649A0DCF-0FD3-0C40-A5F2-181FEEE2AE19}" destId="{BA65324A-7782-6E44-B5F9-B5D1A742715C}" srcOrd="1" destOrd="0" presId="urn:microsoft.com/office/officeart/2005/8/layout/process4"/>
    <dgm:cxn modelId="{7FD32EA8-6FD8-DE44-836F-8733B2EF3CF9}" srcId="{649A0DCF-0FD3-0C40-A5F2-181FEEE2AE19}" destId="{D5DC008A-4885-354F-9E61-AAC774DBE5C2}" srcOrd="0" destOrd="0" parTransId="{ABD7A9AE-8964-3740-A3DF-A7CB88CBF89B}" sibTransId="{3E439A3A-D2EF-CB44-B59E-8E7F3BFD103D}"/>
    <dgm:cxn modelId="{412941B3-8539-DE47-B7EA-75336534C929}" type="presOf" srcId="{6570887D-A530-9943-856C-8C88F0E1151C}" destId="{C6FE638A-1B8C-EB43-A77D-3312B8A920A4}" srcOrd="1" destOrd="0" presId="urn:microsoft.com/office/officeart/2005/8/layout/process4"/>
    <dgm:cxn modelId="{D17A2AC6-4773-3245-A1F1-0D59AB6C3FF9}" srcId="{649A0DCF-0FD3-0C40-A5F2-181FEEE2AE19}" destId="{B549F44D-57B2-F84A-BB63-E78FE3348915}" srcOrd="3" destOrd="0" parTransId="{ABE58D39-D3BC-DC40-B386-EA781D425ED3}" sibTransId="{5E06C202-3948-294C-97B8-F8739CE29848}"/>
    <dgm:cxn modelId="{ADE051CC-D585-074F-96A1-6501FEE1BB01}" srcId="{85BC0159-E138-BF45-9619-109E40CA2AEC}" destId="{794E0487-7FE7-6F4E-9998-C00521C82DBA}" srcOrd="1" destOrd="0" parTransId="{779EE69C-99B4-9249-B922-F3FE10329523}" sibTransId="{7A219A72-71B0-5B4F-BA15-AB5D6CAF24C0}"/>
    <dgm:cxn modelId="{C53BE4D3-6250-C84D-AED9-4B5CE9B54FEC}" type="presOf" srcId="{FCB7EA4F-5C9B-864C-A0C4-32C571901B85}" destId="{8F7471C8-E9D5-774B-BDBC-834B50A1006E}" srcOrd="0" destOrd="0" presId="urn:microsoft.com/office/officeart/2005/8/layout/process4"/>
    <dgm:cxn modelId="{01C73ED6-A11E-B049-B48E-7F75393A3C3E}" srcId="{FCB7EA4F-5C9B-864C-A0C4-32C571901B85}" destId="{6570887D-A530-9943-856C-8C88F0E1151C}" srcOrd="0" destOrd="0" parTransId="{613133BD-8777-A04A-8103-A6F37EEDFC4E}" sibTransId="{A12177F4-9E6C-0C40-9A62-7A1D34C144D7}"/>
    <dgm:cxn modelId="{E662CEE5-F8B8-F54A-9FD4-5466BA88CA6D}" srcId="{649A0DCF-0FD3-0C40-A5F2-181FEEE2AE19}" destId="{093C3609-E18D-D64A-A45E-617A6BFA4540}" srcOrd="1" destOrd="0" parTransId="{57ED0892-0994-BC47-A428-C96A50A0A17A}" sibTransId="{0DB44279-A4B9-C24D-ABC9-285560144752}"/>
    <dgm:cxn modelId="{5E140FF3-983A-2746-A45B-C2525C0544E9}" type="presOf" srcId="{093C3609-E18D-D64A-A45E-617A6BFA4540}" destId="{BB94D995-3F3E-224D-9770-CB3DE866E27B}" srcOrd="0" destOrd="0" presId="urn:microsoft.com/office/officeart/2005/8/layout/process4"/>
    <dgm:cxn modelId="{67932EF3-137A-4543-992E-261D9984344B}" type="presOf" srcId="{649A0DCF-0FD3-0C40-A5F2-181FEEE2AE19}" destId="{D7C89816-88B7-354A-95F5-72805129E9B8}" srcOrd="0" destOrd="0" presId="urn:microsoft.com/office/officeart/2005/8/layout/process4"/>
    <dgm:cxn modelId="{E10BE4F5-6C08-B346-84D1-CE054DF6AD6B}" type="presOf" srcId="{0525E6BD-69AD-8742-9293-F62C920E973A}" destId="{769C313B-BB2C-EA48-B7AD-7C05B0BEBF48}" srcOrd="0" destOrd="0" presId="urn:microsoft.com/office/officeart/2005/8/layout/process4"/>
    <dgm:cxn modelId="{76ED7FDC-9E3C-ED4C-8618-21331385A8BB}" type="presParOf" srcId="{8F7471C8-E9D5-774B-BDBC-834B50A1006E}" destId="{B3C681F2-B1CB-1748-B11C-55F68B9A4538}" srcOrd="0" destOrd="0" presId="urn:microsoft.com/office/officeart/2005/8/layout/process4"/>
    <dgm:cxn modelId="{3981D008-1A91-5F4E-84E5-3A10F8CD6294}" type="presParOf" srcId="{B3C681F2-B1CB-1748-B11C-55F68B9A4538}" destId="{52EE4FDC-5303-2A4B-B089-1AC55F71A799}" srcOrd="0" destOrd="0" presId="urn:microsoft.com/office/officeart/2005/8/layout/process4"/>
    <dgm:cxn modelId="{EF06925C-54CF-DF4E-95A1-F67B8D87ECD6}" type="presParOf" srcId="{B3C681F2-B1CB-1748-B11C-55F68B9A4538}" destId="{818BA1AD-2844-2B45-8818-027378E16771}" srcOrd="1" destOrd="0" presId="urn:microsoft.com/office/officeart/2005/8/layout/process4"/>
    <dgm:cxn modelId="{66F1F248-99E7-9A48-AC42-3A4D58268BE4}" type="presParOf" srcId="{B3C681F2-B1CB-1748-B11C-55F68B9A4538}" destId="{CE073E16-7768-7641-B65E-F105C946149F}" srcOrd="2" destOrd="0" presId="urn:microsoft.com/office/officeart/2005/8/layout/process4"/>
    <dgm:cxn modelId="{AD5E8C9E-17B6-EC4B-BC7E-0F6860C9AC5B}" type="presParOf" srcId="{CE073E16-7768-7641-B65E-F105C946149F}" destId="{3DF27694-257B-AB45-8CBA-E6D83F68D05A}" srcOrd="0" destOrd="0" presId="urn:microsoft.com/office/officeart/2005/8/layout/process4"/>
    <dgm:cxn modelId="{48CFD205-F2CE-964B-88ED-FA47DC70D364}" type="presParOf" srcId="{CE073E16-7768-7641-B65E-F105C946149F}" destId="{046BDA69-6589-D54A-9BA1-3CFC622D4CBD}" srcOrd="1" destOrd="0" presId="urn:microsoft.com/office/officeart/2005/8/layout/process4"/>
    <dgm:cxn modelId="{A2015BF2-D041-0240-8DFB-D4E4900A6904}" type="presParOf" srcId="{8F7471C8-E9D5-774B-BDBC-834B50A1006E}" destId="{D589C0BA-E1D3-3F42-B02F-32F612A8FE8A}" srcOrd="1" destOrd="0" presId="urn:microsoft.com/office/officeart/2005/8/layout/process4"/>
    <dgm:cxn modelId="{935E47EE-56DD-E841-87FD-51371E34C0C3}" type="presParOf" srcId="{8F7471C8-E9D5-774B-BDBC-834B50A1006E}" destId="{6AEF5EE7-195D-5346-9452-3D5107107DBB}" srcOrd="2" destOrd="0" presId="urn:microsoft.com/office/officeart/2005/8/layout/process4"/>
    <dgm:cxn modelId="{E6620A4B-DD14-3540-9FF4-7B961986280E}" type="presParOf" srcId="{6AEF5EE7-195D-5346-9452-3D5107107DBB}" destId="{D7C89816-88B7-354A-95F5-72805129E9B8}" srcOrd="0" destOrd="0" presId="urn:microsoft.com/office/officeart/2005/8/layout/process4"/>
    <dgm:cxn modelId="{AA9072DD-F5AB-D94A-9DAA-CFD896D09646}" type="presParOf" srcId="{6AEF5EE7-195D-5346-9452-3D5107107DBB}" destId="{BA65324A-7782-6E44-B5F9-B5D1A742715C}" srcOrd="1" destOrd="0" presId="urn:microsoft.com/office/officeart/2005/8/layout/process4"/>
    <dgm:cxn modelId="{D0B6D41E-B647-164A-9730-AFCB00B66B58}" type="presParOf" srcId="{6AEF5EE7-195D-5346-9452-3D5107107DBB}" destId="{0B48CA34-176A-BC42-98B3-8C4704B0CF11}" srcOrd="2" destOrd="0" presId="urn:microsoft.com/office/officeart/2005/8/layout/process4"/>
    <dgm:cxn modelId="{28DE0175-6CEB-C748-9416-79DF3A41FF6F}" type="presParOf" srcId="{0B48CA34-176A-BC42-98B3-8C4704B0CF11}" destId="{A3F97C28-657A-F44A-BF27-D64D28921BB9}" srcOrd="0" destOrd="0" presId="urn:microsoft.com/office/officeart/2005/8/layout/process4"/>
    <dgm:cxn modelId="{666B0844-5E46-EF44-8DF1-976874C9E994}" type="presParOf" srcId="{0B48CA34-176A-BC42-98B3-8C4704B0CF11}" destId="{BB94D995-3F3E-224D-9770-CB3DE866E27B}" srcOrd="1" destOrd="0" presId="urn:microsoft.com/office/officeart/2005/8/layout/process4"/>
    <dgm:cxn modelId="{62A29FF4-E398-DE4D-BA03-BEBC71A8AA32}" type="presParOf" srcId="{0B48CA34-176A-BC42-98B3-8C4704B0CF11}" destId="{769C313B-BB2C-EA48-B7AD-7C05B0BEBF48}" srcOrd="2" destOrd="0" presId="urn:microsoft.com/office/officeart/2005/8/layout/process4"/>
    <dgm:cxn modelId="{E9CA0D01-6076-1B4A-9135-8887C3887525}" type="presParOf" srcId="{0B48CA34-176A-BC42-98B3-8C4704B0CF11}" destId="{58669D07-C2BF-E84A-B53E-48358B12D584}" srcOrd="3" destOrd="0" presId="urn:microsoft.com/office/officeart/2005/8/layout/process4"/>
    <dgm:cxn modelId="{E301342F-4AD1-3549-ABE2-7B5474FC01BD}" type="presParOf" srcId="{8F7471C8-E9D5-774B-BDBC-834B50A1006E}" destId="{ACBBF22C-2783-8744-8410-85C8D890A4D5}" srcOrd="3" destOrd="0" presId="urn:microsoft.com/office/officeart/2005/8/layout/process4"/>
    <dgm:cxn modelId="{69F4E56D-B852-154D-B803-D1297C0ED7CC}" type="presParOf" srcId="{8F7471C8-E9D5-774B-BDBC-834B50A1006E}" destId="{9665AE0F-F53E-A148-B171-7D44F327404B}" srcOrd="4" destOrd="0" presId="urn:microsoft.com/office/officeart/2005/8/layout/process4"/>
    <dgm:cxn modelId="{FE692ADA-9195-8741-A350-26D18772BD57}" type="presParOf" srcId="{9665AE0F-F53E-A148-B171-7D44F327404B}" destId="{B2C3E49B-C855-844E-9C80-1A379DF3FFB5}" srcOrd="0" destOrd="0" presId="urn:microsoft.com/office/officeart/2005/8/layout/process4"/>
    <dgm:cxn modelId="{24AD68CC-F625-4E4C-8487-4966CA1B6D99}" type="presParOf" srcId="{9665AE0F-F53E-A148-B171-7D44F327404B}" destId="{C6FE638A-1B8C-EB43-A77D-3312B8A920A4}" srcOrd="1" destOrd="0" presId="urn:microsoft.com/office/officeart/2005/8/layout/process4"/>
    <dgm:cxn modelId="{D7A25824-D2E5-5F49-A0E1-477A0D466F9F}" type="presParOf" srcId="{9665AE0F-F53E-A148-B171-7D44F327404B}" destId="{CD8F7A04-85B1-0F40-BA04-1114CB1B94B0}" srcOrd="2" destOrd="0" presId="urn:microsoft.com/office/officeart/2005/8/layout/process4"/>
    <dgm:cxn modelId="{41DB7364-5576-0F43-BC63-8AF6F9E1870F}" type="presParOf" srcId="{CD8F7A04-85B1-0F40-BA04-1114CB1B94B0}" destId="{FFB37289-BF9F-6F47-8A0D-E724045B49FD}" srcOrd="0" destOrd="0" presId="urn:microsoft.com/office/officeart/2005/8/layout/process4"/>
    <dgm:cxn modelId="{2CABF8F7-2C0C-1743-A998-5BF211C2E700}" type="presParOf" srcId="{CD8F7A04-85B1-0F40-BA04-1114CB1B94B0}" destId="{496FCEDB-5D1A-FE44-B5C2-06EDC8868380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BEE3A2-5972-1245-BBC6-FF5F75B87F76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096150-92F6-5440-B9BA-95AEE65B455E}">
      <dgm:prSet phldrT="[Text]" custT="1"/>
      <dgm:spPr/>
      <dgm:t>
        <a:bodyPr/>
        <a:lstStyle/>
        <a:p>
          <a:r>
            <a:rPr lang="en-US" sz="2000" i="0" dirty="0"/>
            <a:t>Initial Setup</a:t>
          </a:r>
        </a:p>
      </dgm:t>
    </dgm:pt>
    <dgm:pt modelId="{4887EA9C-AF56-5A4D-95F1-51C69D68FC5E}" type="parTrans" cxnId="{A16929C3-D239-C446-BDEE-B8FECE5E709D}">
      <dgm:prSet/>
      <dgm:spPr/>
      <dgm:t>
        <a:bodyPr/>
        <a:lstStyle/>
        <a:p>
          <a:endParaRPr lang="en-US" i="0"/>
        </a:p>
      </dgm:t>
    </dgm:pt>
    <dgm:pt modelId="{BD2097C5-AD3E-654B-8536-9C2DB53B7DA3}" type="sibTrans" cxnId="{A16929C3-D239-C446-BDEE-B8FECE5E709D}">
      <dgm:prSet/>
      <dgm:spPr/>
      <dgm:t>
        <a:bodyPr/>
        <a:lstStyle/>
        <a:p>
          <a:endParaRPr lang="en-US" i="0"/>
        </a:p>
      </dgm:t>
    </dgm:pt>
    <dgm:pt modelId="{F2926E91-7EF0-DD44-8AC2-C717629194C3}">
      <dgm:prSet phldrT="[Text]"/>
      <dgm:spPr/>
      <dgm:t>
        <a:bodyPr/>
        <a:lstStyle/>
        <a:p>
          <a:pPr rtl="0"/>
          <a:r>
            <a:rPr lang="en-US" i="0" dirty="0"/>
            <a:t>Duration of Study</a:t>
          </a:r>
        </a:p>
      </dgm:t>
    </dgm:pt>
    <dgm:pt modelId="{A2739E44-A362-BA47-9891-526B402836D9}" type="parTrans" cxnId="{35A1F3AF-61E5-1441-84DE-0C8ABB3ECCB7}">
      <dgm:prSet/>
      <dgm:spPr/>
      <dgm:t>
        <a:bodyPr/>
        <a:lstStyle/>
        <a:p>
          <a:endParaRPr lang="en-US" i="0"/>
        </a:p>
      </dgm:t>
    </dgm:pt>
    <dgm:pt modelId="{892B11C1-ED2B-534D-8AA9-A7EC053B0905}" type="sibTrans" cxnId="{35A1F3AF-61E5-1441-84DE-0C8ABB3ECCB7}">
      <dgm:prSet/>
      <dgm:spPr/>
      <dgm:t>
        <a:bodyPr/>
        <a:lstStyle/>
        <a:p>
          <a:endParaRPr lang="en-US" i="0"/>
        </a:p>
      </dgm:t>
    </dgm:pt>
    <dgm:pt modelId="{E02ABBDC-3067-E043-80FB-607DEDEFD2B9}">
      <dgm:prSet phldrT="[Text]"/>
      <dgm:spPr/>
      <dgm:t>
        <a:bodyPr/>
        <a:lstStyle/>
        <a:p>
          <a:r>
            <a:rPr lang="en-US" i="0" dirty="0"/>
            <a:t>Solar Power Plant Capital Cost</a:t>
          </a:r>
        </a:p>
      </dgm:t>
    </dgm:pt>
    <dgm:pt modelId="{E861031A-9F9F-1F4F-B4F3-7D078744510D}" type="parTrans" cxnId="{961183E3-8EFC-D44F-89B6-81296A375407}">
      <dgm:prSet/>
      <dgm:spPr/>
      <dgm:t>
        <a:bodyPr/>
        <a:lstStyle/>
        <a:p>
          <a:endParaRPr lang="en-US" i="0"/>
        </a:p>
      </dgm:t>
    </dgm:pt>
    <dgm:pt modelId="{C4D6260B-9D79-DB49-BB64-32215B9391D1}" type="sibTrans" cxnId="{961183E3-8EFC-D44F-89B6-81296A375407}">
      <dgm:prSet/>
      <dgm:spPr/>
      <dgm:t>
        <a:bodyPr/>
        <a:lstStyle/>
        <a:p>
          <a:endParaRPr lang="en-US" i="0"/>
        </a:p>
      </dgm:t>
    </dgm:pt>
    <dgm:pt modelId="{17B09415-E90E-1640-9C6C-DA24BD8C92F6}">
      <dgm:prSet phldrT="[Text]" custT="1"/>
      <dgm:spPr/>
      <dgm:t>
        <a:bodyPr/>
        <a:lstStyle/>
        <a:p>
          <a:r>
            <a:rPr lang="en-US" sz="2000" i="0" dirty="0"/>
            <a:t>Model Graph Construction</a:t>
          </a:r>
        </a:p>
      </dgm:t>
    </dgm:pt>
    <dgm:pt modelId="{BE3E76E8-D8A6-1F48-B01B-38756ACF16E0}" type="parTrans" cxnId="{47B8F3CF-4F8B-764D-8BAE-9144CE6CAABF}">
      <dgm:prSet/>
      <dgm:spPr/>
      <dgm:t>
        <a:bodyPr/>
        <a:lstStyle/>
        <a:p>
          <a:endParaRPr lang="en-US" i="0"/>
        </a:p>
      </dgm:t>
    </dgm:pt>
    <dgm:pt modelId="{95B4D09A-2A64-8A4F-9C85-433FA1CDC12F}" type="sibTrans" cxnId="{47B8F3CF-4F8B-764D-8BAE-9144CE6CAABF}">
      <dgm:prSet/>
      <dgm:spPr/>
      <dgm:t>
        <a:bodyPr/>
        <a:lstStyle/>
        <a:p>
          <a:endParaRPr lang="en-US" i="0"/>
        </a:p>
      </dgm:t>
    </dgm:pt>
    <dgm:pt modelId="{DA06AB27-62FF-8A48-A704-CB2CD225EC9A}">
      <dgm:prSet phldrT="[Text]"/>
      <dgm:spPr/>
      <dgm:t>
        <a:bodyPr/>
        <a:lstStyle/>
        <a:p>
          <a:r>
            <a:rPr lang="en-US" i="0" dirty="0" err="1"/>
            <a:t>all_input_objects.json</a:t>
          </a:r>
          <a:endParaRPr lang="en-US" i="0" dirty="0"/>
        </a:p>
      </dgm:t>
    </dgm:pt>
    <dgm:pt modelId="{333D1672-39D0-764E-AD78-F99E7303AE74}" type="parTrans" cxnId="{1E8467C8-1612-E142-989B-C2B3E521D5D3}">
      <dgm:prSet/>
      <dgm:spPr/>
      <dgm:t>
        <a:bodyPr/>
        <a:lstStyle/>
        <a:p>
          <a:endParaRPr lang="en-US" i="0"/>
        </a:p>
      </dgm:t>
    </dgm:pt>
    <dgm:pt modelId="{4BBF93F9-96F5-8147-9249-1DB063C3717D}" type="sibTrans" cxnId="{1E8467C8-1612-E142-989B-C2B3E521D5D3}">
      <dgm:prSet/>
      <dgm:spPr/>
      <dgm:t>
        <a:bodyPr/>
        <a:lstStyle/>
        <a:p>
          <a:endParaRPr lang="en-US" i="0"/>
        </a:p>
      </dgm:t>
    </dgm:pt>
    <dgm:pt modelId="{3B20BD0A-708E-F54A-A6F9-3ADE55403E5A}">
      <dgm:prSet phldrT="[Text]"/>
      <dgm:spPr/>
      <dgm:t>
        <a:bodyPr/>
        <a:lstStyle/>
        <a:p>
          <a:r>
            <a:rPr lang="en-US" i="0" dirty="0" err="1"/>
            <a:t>all_input_sets_sorted.json</a:t>
          </a:r>
          <a:endParaRPr lang="en-US" i="0" dirty="0"/>
        </a:p>
      </dgm:t>
    </dgm:pt>
    <dgm:pt modelId="{94D202E9-1739-8343-A978-B807E2DDAD7E}" type="parTrans" cxnId="{90B21F7F-91E9-4846-B06E-CE45D5AD4EEE}">
      <dgm:prSet/>
      <dgm:spPr/>
      <dgm:t>
        <a:bodyPr/>
        <a:lstStyle/>
        <a:p>
          <a:endParaRPr lang="en-US" i="0"/>
        </a:p>
      </dgm:t>
    </dgm:pt>
    <dgm:pt modelId="{B9981FD6-ED10-2042-9099-5F55354ABD08}" type="sibTrans" cxnId="{90B21F7F-91E9-4846-B06E-CE45D5AD4EEE}">
      <dgm:prSet/>
      <dgm:spPr/>
      <dgm:t>
        <a:bodyPr/>
        <a:lstStyle/>
        <a:p>
          <a:endParaRPr lang="en-US" i="0"/>
        </a:p>
      </dgm:t>
    </dgm:pt>
    <dgm:pt modelId="{4C1085CD-61ED-CD43-9164-5F02287CF0FC}">
      <dgm:prSet phldrT="[Text]" custT="1"/>
      <dgm:spPr/>
      <dgm:t>
        <a:bodyPr/>
        <a:lstStyle/>
        <a:p>
          <a:r>
            <a:rPr lang="en-US" sz="2000" i="0" dirty="0"/>
            <a:t>Preparing Model's Input</a:t>
          </a:r>
        </a:p>
      </dgm:t>
    </dgm:pt>
    <dgm:pt modelId="{CEEDAA6F-BF54-7746-822F-078636EF3309}" type="parTrans" cxnId="{E84EAFB9-8737-C749-9027-17A8D85E53A3}">
      <dgm:prSet/>
      <dgm:spPr/>
      <dgm:t>
        <a:bodyPr/>
        <a:lstStyle/>
        <a:p>
          <a:endParaRPr lang="en-US" i="0"/>
        </a:p>
      </dgm:t>
    </dgm:pt>
    <dgm:pt modelId="{5C0B7D1C-50A2-724C-BDA7-19076EEE86F2}" type="sibTrans" cxnId="{E84EAFB9-8737-C749-9027-17A8D85E53A3}">
      <dgm:prSet/>
      <dgm:spPr/>
      <dgm:t>
        <a:bodyPr/>
        <a:lstStyle/>
        <a:p>
          <a:endParaRPr lang="en-US" i="0"/>
        </a:p>
      </dgm:t>
    </dgm:pt>
    <dgm:pt modelId="{2DEE92CE-BB4A-1F4F-A08F-A159B191B386}">
      <dgm:prSet phldrT="[Text]"/>
      <dgm:spPr/>
      <dgm:t>
        <a:bodyPr/>
        <a:lstStyle/>
        <a:p>
          <a:pPr rtl="0"/>
          <a:r>
            <a:rPr lang="en-US" i="0" dirty="0"/>
            <a:t>Region Selection</a:t>
          </a:r>
        </a:p>
      </dgm:t>
    </dgm:pt>
    <dgm:pt modelId="{B82CF73D-E348-9E4F-9100-A92787C48377}" type="parTrans" cxnId="{314927A5-3545-D946-85BF-E8AB754CC9D7}">
      <dgm:prSet/>
      <dgm:spPr/>
      <dgm:t>
        <a:bodyPr/>
        <a:lstStyle/>
        <a:p>
          <a:endParaRPr lang="en-US" i="0"/>
        </a:p>
      </dgm:t>
    </dgm:pt>
    <dgm:pt modelId="{74B684A9-6D3C-9544-ADF8-2497906C797A}" type="sibTrans" cxnId="{314927A5-3545-D946-85BF-E8AB754CC9D7}">
      <dgm:prSet/>
      <dgm:spPr/>
      <dgm:t>
        <a:bodyPr/>
        <a:lstStyle/>
        <a:p>
          <a:endParaRPr lang="en-US" i="0"/>
        </a:p>
      </dgm:t>
    </dgm:pt>
    <dgm:pt modelId="{62CE1F28-634F-A144-A98F-82D4A25445F9}">
      <dgm:prSet phldrT="[Text]"/>
      <dgm:spPr/>
      <dgm:t>
        <a:bodyPr/>
        <a:lstStyle/>
        <a:p>
          <a:pPr rtl="0"/>
          <a:r>
            <a:rPr lang="en-US" i="0" dirty="0"/>
            <a:t>RPS Policy Constraint</a:t>
          </a:r>
        </a:p>
      </dgm:t>
    </dgm:pt>
    <dgm:pt modelId="{8231A983-780A-AB4F-9E86-4133BA0532FB}" type="parTrans" cxnId="{5B21D4FA-F02A-3449-A262-9C400AC3B59B}">
      <dgm:prSet/>
      <dgm:spPr/>
      <dgm:t>
        <a:bodyPr/>
        <a:lstStyle/>
        <a:p>
          <a:endParaRPr lang="en-US" i="0"/>
        </a:p>
      </dgm:t>
    </dgm:pt>
    <dgm:pt modelId="{ADF41CAC-1E3F-1844-BC40-0C8D3732E59A}" type="sibTrans" cxnId="{5B21D4FA-F02A-3449-A262-9C400AC3B59B}">
      <dgm:prSet/>
      <dgm:spPr/>
      <dgm:t>
        <a:bodyPr/>
        <a:lstStyle/>
        <a:p>
          <a:endParaRPr lang="en-US" i="0"/>
        </a:p>
      </dgm:t>
    </dgm:pt>
    <dgm:pt modelId="{1D0C655C-D917-3D47-80BE-4A4BDD9817EF}">
      <dgm:prSet custT="1"/>
      <dgm:spPr/>
      <dgm:t>
        <a:bodyPr/>
        <a:lstStyle/>
        <a:p>
          <a:r>
            <a:rPr lang="en-US" sz="2000" i="0" dirty="0"/>
            <a:t>Optimization Model Configuration</a:t>
          </a:r>
        </a:p>
      </dgm:t>
    </dgm:pt>
    <dgm:pt modelId="{6200617E-F4C9-4D43-906B-9C4D9BDDE41C}" type="parTrans" cxnId="{40B0A4E7-B011-8349-A1B4-59535BBC45E1}">
      <dgm:prSet/>
      <dgm:spPr/>
      <dgm:t>
        <a:bodyPr/>
        <a:lstStyle/>
        <a:p>
          <a:endParaRPr lang="en-US" i="0"/>
        </a:p>
      </dgm:t>
    </dgm:pt>
    <dgm:pt modelId="{7CCEBF1A-C11E-AC4E-9DF6-7EB8C671247B}" type="sibTrans" cxnId="{40B0A4E7-B011-8349-A1B4-59535BBC45E1}">
      <dgm:prSet/>
      <dgm:spPr/>
      <dgm:t>
        <a:bodyPr/>
        <a:lstStyle/>
        <a:p>
          <a:endParaRPr lang="en-US" i="0"/>
        </a:p>
      </dgm:t>
    </dgm:pt>
    <dgm:pt modelId="{E79C81B1-656D-3347-BAF0-E2D4F7B76D81}">
      <dgm:prSet/>
      <dgm:spPr/>
      <dgm:t>
        <a:bodyPr/>
        <a:lstStyle/>
        <a:p>
          <a:pPr rtl="0"/>
          <a:r>
            <a:rPr lang="en-US" i="0" dirty="0"/>
            <a:t>Solver Selection</a:t>
          </a:r>
        </a:p>
      </dgm:t>
    </dgm:pt>
    <dgm:pt modelId="{68BDC371-A1E1-9246-858E-7C1F1B99658A}" type="parTrans" cxnId="{883CBD10-3139-754D-B097-0A36A8BB6303}">
      <dgm:prSet/>
      <dgm:spPr/>
      <dgm:t>
        <a:bodyPr/>
        <a:lstStyle/>
        <a:p>
          <a:endParaRPr lang="en-US" i="0"/>
        </a:p>
      </dgm:t>
    </dgm:pt>
    <dgm:pt modelId="{D77CD953-211D-4C46-8845-17213DCA3F24}" type="sibTrans" cxnId="{883CBD10-3139-754D-B097-0A36A8BB6303}">
      <dgm:prSet/>
      <dgm:spPr/>
      <dgm:t>
        <a:bodyPr/>
        <a:lstStyle/>
        <a:p>
          <a:endParaRPr lang="en-US" i="0"/>
        </a:p>
      </dgm:t>
    </dgm:pt>
    <dgm:pt modelId="{1ED2177E-29FB-5149-BA74-532C7C27200C}">
      <dgm:prSet/>
      <dgm:spPr/>
      <dgm:t>
        <a:bodyPr/>
        <a:lstStyle/>
        <a:p>
          <a:pPr rtl="0"/>
          <a:r>
            <a:rPr lang="en-US" i="0" dirty="0"/>
            <a:t>Monitoring Section Durations</a:t>
          </a:r>
        </a:p>
      </dgm:t>
    </dgm:pt>
    <dgm:pt modelId="{94DB2C96-9D1A-B441-AD25-42A53D565CB3}" type="parTrans" cxnId="{EF35C994-27D7-6745-91E4-580E88A02F50}">
      <dgm:prSet/>
      <dgm:spPr/>
      <dgm:t>
        <a:bodyPr/>
        <a:lstStyle/>
        <a:p>
          <a:endParaRPr lang="en-US" i="0"/>
        </a:p>
      </dgm:t>
    </dgm:pt>
    <dgm:pt modelId="{95489CEA-8F2A-1B43-8DC5-2AF8ABB582EC}" type="sibTrans" cxnId="{EF35C994-27D7-6745-91E4-580E88A02F50}">
      <dgm:prSet/>
      <dgm:spPr/>
      <dgm:t>
        <a:bodyPr/>
        <a:lstStyle/>
        <a:p>
          <a:endParaRPr lang="en-US" i="0"/>
        </a:p>
      </dgm:t>
    </dgm:pt>
    <dgm:pt modelId="{AC5826B1-F46E-4F40-A96D-C56573D0E029}">
      <dgm:prSet custT="1"/>
      <dgm:spPr/>
      <dgm:t>
        <a:bodyPr/>
        <a:lstStyle/>
        <a:p>
          <a:r>
            <a:rPr lang="en-US" sz="2400" i="0" dirty="0"/>
            <a:t>Run the Optimization Model </a:t>
          </a:r>
        </a:p>
      </dgm:t>
    </dgm:pt>
    <dgm:pt modelId="{42F484BC-B224-2A42-83D1-5935FD88B8B1}" type="parTrans" cxnId="{E5D4BCD8-C78C-9546-98D2-3806B812A111}">
      <dgm:prSet/>
      <dgm:spPr/>
      <dgm:t>
        <a:bodyPr/>
        <a:lstStyle/>
        <a:p>
          <a:endParaRPr lang="en-US" i="0"/>
        </a:p>
      </dgm:t>
    </dgm:pt>
    <dgm:pt modelId="{4E5CC775-8BA8-1C45-9A3B-CB940270C62D}" type="sibTrans" cxnId="{E5D4BCD8-C78C-9546-98D2-3806B812A111}">
      <dgm:prSet/>
      <dgm:spPr/>
      <dgm:t>
        <a:bodyPr/>
        <a:lstStyle/>
        <a:p>
          <a:endParaRPr lang="en-US" i="0"/>
        </a:p>
      </dgm:t>
    </dgm:pt>
    <dgm:pt modelId="{53E38E41-DCF1-324F-A235-71816DBF6C2B}">
      <dgm:prSet custT="1"/>
      <dgm:spPr/>
      <dgm:t>
        <a:bodyPr/>
        <a:lstStyle/>
        <a:p>
          <a:r>
            <a:rPr lang="en-US" sz="2400" i="0" dirty="0"/>
            <a:t>Saving the Model Output</a:t>
          </a:r>
        </a:p>
      </dgm:t>
    </dgm:pt>
    <dgm:pt modelId="{3A3BBCFC-6674-A94E-9210-6BB8DBC93C4E}" type="parTrans" cxnId="{CE02761C-363F-CE4E-A165-8B7DF743BE90}">
      <dgm:prSet/>
      <dgm:spPr/>
      <dgm:t>
        <a:bodyPr/>
        <a:lstStyle/>
        <a:p>
          <a:endParaRPr lang="en-US" i="0"/>
        </a:p>
      </dgm:t>
    </dgm:pt>
    <dgm:pt modelId="{D1DF1004-EFA6-5447-859A-704EA05111F5}" type="sibTrans" cxnId="{CE02761C-363F-CE4E-A165-8B7DF743BE90}">
      <dgm:prSet/>
      <dgm:spPr/>
      <dgm:t>
        <a:bodyPr/>
        <a:lstStyle/>
        <a:p>
          <a:endParaRPr lang="en-US" i="0"/>
        </a:p>
      </dgm:t>
    </dgm:pt>
    <dgm:pt modelId="{DAA3CD65-E7B1-194A-9092-93B9E4F7D4F0}">
      <dgm:prSet/>
      <dgm:spPr/>
      <dgm:t>
        <a:bodyPr/>
        <a:lstStyle/>
        <a:p>
          <a:r>
            <a:rPr lang="en-US" i="0" dirty="0"/>
            <a:t>Wind Power Plant Capital</a:t>
          </a:r>
        </a:p>
      </dgm:t>
    </dgm:pt>
    <dgm:pt modelId="{4F18E9EF-FA02-9041-B1F7-01E4A310E1CA}" type="parTrans" cxnId="{19200B5F-7716-6845-9536-752FFB9B5350}">
      <dgm:prSet/>
      <dgm:spPr/>
      <dgm:t>
        <a:bodyPr/>
        <a:lstStyle/>
        <a:p>
          <a:endParaRPr lang="en-US" i="0"/>
        </a:p>
      </dgm:t>
    </dgm:pt>
    <dgm:pt modelId="{F48C755E-B0E9-AF4F-BD71-63B6D6E050B4}" type="sibTrans" cxnId="{19200B5F-7716-6845-9536-752FFB9B5350}">
      <dgm:prSet/>
      <dgm:spPr/>
      <dgm:t>
        <a:bodyPr/>
        <a:lstStyle/>
        <a:p>
          <a:endParaRPr lang="en-US" i="0"/>
        </a:p>
      </dgm:t>
    </dgm:pt>
    <dgm:pt modelId="{535BBAEA-4362-C340-B176-F18450245614}">
      <dgm:prSet/>
      <dgm:spPr/>
      <dgm:t>
        <a:bodyPr/>
        <a:lstStyle/>
        <a:p>
          <a:r>
            <a:rPr lang="en-US" i="0" dirty="0"/>
            <a:t>Constraint deactivation</a:t>
          </a:r>
        </a:p>
      </dgm:t>
    </dgm:pt>
    <dgm:pt modelId="{4FF93C65-06F2-2645-A20C-CBC387576263}" type="parTrans" cxnId="{00BDA7DC-73C3-FF44-B37E-D4D59D2EFC60}">
      <dgm:prSet/>
      <dgm:spPr/>
      <dgm:t>
        <a:bodyPr/>
        <a:lstStyle/>
        <a:p>
          <a:endParaRPr lang="en-US" i="0"/>
        </a:p>
      </dgm:t>
    </dgm:pt>
    <dgm:pt modelId="{C6FC7E7D-FFA1-114A-AC96-55F1311FFEFD}" type="sibTrans" cxnId="{00BDA7DC-73C3-FF44-B37E-D4D59D2EFC60}">
      <dgm:prSet/>
      <dgm:spPr/>
      <dgm:t>
        <a:bodyPr/>
        <a:lstStyle/>
        <a:p>
          <a:endParaRPr lang="en-US" i="0"/>
        </a:p>
      </dgm:t>
    </dgm:pt>
    <dgm:pt modelId="{6DD685DE-A745-9B49-A6D6-BC0909D7549A}" type="pres">
      <dgm:prSet presAssocID="{22BEE3A2-5972-1245-BBC6-FF5F75B87F76}" presName="Name0" presStyleCnt="0">
        <dgm:presLayoutVars>
          <dgm:dir/>
          <dgm:animLvl val="lvl"/>
          <dgm:resizeHandles val="exact"/>
        </dgm:presLayoutVars>
      </dgm:prSet>
      <dgm:spPr/>
    </dgm:pt>
    <dgm:pt modelId="{5DDF197A-D75B-D149-8697-D9743838D258}" type="pres">
      <dgm:prSet presAssocID="{53E38E41-DCF1-324F-A235-71816DBF6C2B}" presName="boxAndChildren" presStyleCnt="0"/>
      <dgm:spPr/>
    </dgm:pt>
    <dgm:pt modelId="{CE907B51-0629-AC4A-A9C2-69F578C8D6C2}" type="pres">
      <dgm:prSet presAssocID="{53E38E41-DCF1-324F-A235-71816DBF6C2B}" presName="parentTextBox" presStyleLbl="node1" presStyleIdx="0" presStyleCnt="6"/>
      <dgm:spPr/>
    </dgm:pt>
    <dgm:pt modelId="{C084251B-1E3C-EF4E-AE0E-C2DB76C65A54}" type="pres">
      <dgm:prSet presAssocID="{4E5CC775-8BA8-1C45-9A3B-CB940270C62D}" presName="sp" presStyleCnt="0"/>
      <dgm:spPr/>
    </dgm:pt>
    <dgm:pt modelId="{D77D8FCD-35C0-744F-A01E-4813210C9A48}" type="pres">
      <dgm:prSet presAssocID="{AC5826B1-F46E-4F40-A96D-C56573D0E029}" presName="arrowAndChildren" presStyleCnt="0"/>
      <dgm:spPr/>
    </dgm:pt>
    <dgm:pt modelId="{DF1C20D0-D0DE-AF4C-A63C-540F46045AB0}" type="pres">
      <dgm:prSet presAssocID="{AC5826B1-F46E-4F40-A96D-C56573D0E029}" presName="parentTextArrow" presStyleLbl="node1" presStyleIdx="1" presStyleCnt="6"/>
      <dgm:spPr/>
    </dgm:pt>
    <dgm:pt modelId="{1949ECDC-BD9B-EB47-BCE7-9506AACF4C16}" type="pres">
      <dgm:prSet presAssocID="{7CCEBF1A-C11E-AC4E-9DF6-7EB8C671247B}" presName="sp" presStyleCnt="0"/>
      <dgm:spPr/>
    </dgm:pt>
    <dgm:pt modelId="{42FB382A-2215-E149-87B9-0D23EFA4CF16}" type="pres">
      <dgm:prSet presAssocID="{1D0C655C-D917-3D47-80BE-4A4BDD9817EF}" presName="arrowAndChildren" presStyleCnt="0"/>
      <dgm:spPr/>
    </dgm:pt>
    <dgm:pt modelId="{FDE9CBF0-D19A-CE4E-8959-D7E1AB0CBFA9}" type="pres">
      <dgm:prSet presAssocID="{1D0C655C-D917-3D47-80BE-4A4BDD9817EF}" presName="parentTextArrow" presStyleLbl="node1" presStyleIdx="1" presStyleCnt="6"/>
      <dgm:spPr/>
    </dgm:pt>
    <dgm:pt modelId="{9E7E9593-D2B2-3341-9C35-0C14B7495D26}" type="pres">
      <dgm:prSet presAssocID="{1D0C655C-D917-3D47-80BE-4A4BDD9817EF}" presName="arrow" presStyleLbl="node1" presStyleIdx="2" presStyleCnt="6"/>
      <dgm:spPr/>
    </dgm:pt>
    <dgm:pt modelId="{0C77A536-8824-364F-AA89-968CD6585B32}" type="pres">
      <dgm:prSet presAssocID="{1D0C655C-D917-3D47-80BE-4A4BDD9817EF}" presName="descendantArrow" presStyleCnt="0"/>
      <dgm:spPr/>
    </dgm:pt>
    <dgm:pt modelId="{5D997B94-758F-DC4F-9702-D81F324E98C4}" type="pres">
      <dgm:prSet presAssocID="{E79C81B1-656D-3347-BAF0-E2D4F7B76D81}" presName="childTextArrow" presStyleLbl="fgAccFollowNode1" presStyleIdx="0" presStyleCnt="10">
        <dgm:presLayoutVars>
          <dgm:bulletEnabled val="1"/>
        </dgm:presLayoutVars>
      </dgm:prSet>
      <dgm:spPr/>
    </dgm:pt>
    <dgm:pt modelId="{910D0136-D45A-0D48-8FA3-FF6659800ACD}" type="pres">
      <dgm:prSet presAssocID="{1ED2177E-29FB-5149-BA74-532C7C27200C}" presName="childTextArrow" presStyleLbl="fgAccFollowNode1" presStyleIdx="1" presStyleCnt="10">
        <dgm:presLayoutVars>
          <dgm:bulletEnabled val="1"/>
        </dgm:presLayoutVars>
      </dgm:prSet>
      <dgm:spPr/>
    </dgm:pt>
    <dgm:pt modelId="{A09D5C35-5A52-4D41-9FD0-A636B2FA5217}" type="pres">
      <dgm:prSet presAssocID="{5C0B7D1C-50A2-724C-BDA7-19076EEE86F2}" presName="sp" presStyleCnt="0"/>
      <dgm:spPr/>
    </dgm:pt>
    <dgm:pt modelId="{2EB8A9BD-7902-EB4E-B319-AC7438CD33F2}" type="pres">
      <dgm:prSet presAssocID="{4C1085CD-61ED-CD43-9164-5F02287CF0FC}" presName="arrowAndChildren" presStyleCnt="0"/>
      <dgm:spPr/>
    </dgm:pt>
    <dgm:pt modelId="{0CA75AD2-9A31-D745-A9D7-F305C372CE5A}" type="pres">
      <dgm:prSet presAssocID="{4C1085CD-61ED-CD43-9164-5F02287CF0FC}" presName="parentTextArrow" presStyleLbl="node1" presStyleIdx="2" presStyleCnt="6"/>
      <dgm:spPr/>
    </dgm:pt>
    <dgm:pt modelId="{421E2D53-045F-2642-8A3A-31D15C6BDCC6}" type="pres">
      <dgm:prSet presAssocID="{4C1085CD-61ED-CD43-9164-5F02287CF0FC}" presName="arrow" presStyleLbl="node1" presStyleIdx="3" presStyleCnt="6"/>
      <dgm:spPr/>
    </dgm:pt>
    <dgm:pt modelId="{DAEAEF3E-0661-E345-BF9A-2CCC884E930D}" type="pres">
      <dgm:prSet presAssocID="{4C1085CD-61ED-CD43-9164-5F02287CF0FC}" presName="descendantArrow" presStyleCnt="0"/>
      <dgm:spPr/>
    </dgm:pt>
    <dgm:pt modelId="{6EC396A0-9536-7443-AFF3-D754AA1D1986}" type="pres">
      <dgm:prSet presAssocID="{2DEE92CE-BB4A-1F4F-A08F-A159B191B386}" presName="childTextArrow" presStyleLbl="fgAccFollowNode1" presStyleIdx="2" presStyleCnt="10">
        <dgm:presLayoutVars>
          <dgm:bulletEnabled val="1"/>
        </dgm:presLayoutVars>
      </dgm:prSet>
      <dgm:spPr/>
    </dgm:pt>
    <dgm:pt modelId="{550E1A6B-4D54-A34A-A593-4CD21456DE2D}" type="pres">
      <dgm:prSet presAssocID="{62CE1F28-634F-A144-A98F-82D4A25445F9}" presName="childTextArrow" presStyleLbl="fgAccFollowNode1" presStyleIdx="3" presStyleCnt="10">
        <dgm:presLayoutVars>
          <dgm:bulletEnabled val="1"/>
        </dgm:presLayoutVars>
      </dgm:prSet>
      <dgm:spPr/>
    </dgm:pt>
    <dgm:pt modelId="{32E5AEC1-E1A9-084A-8E9B-99C7A77FEEC1}" type="pres">
      <dgm:prSet presAssocID="{535BBAEA-4362-C340-B176-F18450245614}" presName="childTextArrow" presStyleLbl="fgAccFollowNode1" presStyleIdx="4" presStyleCnt="10">
        <dgm:presLayoutVars>
          <dgm:bulletEnabled val="1"/>
        </dgm:presLayoutVars>
      </dgm:prSet>
      <dgm:spPr/>
    </dgm:pt>
    <dgm:pt modelId="{6AC037A1-C561-D249-BF01-2CAA49A86362}" type="pres">
      <dgm:prSet presAssocID="{95B4D09A-2A64-8A4F-9C85-433FA1CDC12F}" presName="sp" presStyleCnt="0"/>
      <dgm:spPr/>
    </dgm:pt>
    <dgm:pt modelId="{D69B36A7-DAFA-E94E-ABBF-43472CFD124C}" type="pres">
      <dgm:prSet presAssocID="{17B09415-E90E-1640-9C6C-DA24BD8C92F6}" presName="arrowAndChildren" presStyleCnt="0"/>
      <dgm:spPr/>
    </dgm:pt>
    <dgm:pt modelId="{209D5CAC-EDA4-6A4F-A46D-2DCDDA0D6225}" type="pres">
      <dgm:prSet presAssocID="{17B09415-E90E-1640-9C6C-DA24BD8C92F6}" presName="parentTextArrow" presStyleLbl="node1" presStyleIdx="3" presStyleCnt="6"/>
      <dgm:spPr/>
    </dgm:pt>
    <dgm:pt modelId="{3A74126F-4E76-4E46-A3DD-043723E9DDC8}" type="pres">
      <dgm:prSet presAssocID="{17B09415-E90E-1640-9C6C-DA24BD8C92F6}" presName="arrow" presStyleLbl="node1" presStyleIdx="4" presStyleCnt="6"/>
      <dgm:spPr/>
    </dgm:pt>
    <dgm:pt modelId="{15711F82-ED5F-3249-935F-122C9280C573}" type="pres">
      <dgm:prSet presAssocID="{17B09415-E90E-1640-9C6C-DA24BD8C92F6}" presName="descendantArrow" presStyleCnt="0"/>
      <dgm:spPr/>
    </dgm:pt>
    <dgm:pt modelId="{B2C67CB7-24BB-8640-853D-B5890F94EDBC}" type="pres">
      <dgm:prSet presAssocID="{DA06AB27-62FF-8A48-A704-CB2CD225EC9A}" presName="childTextArrow" presStyleLbl="fgAccFollowNode1" presStyleIdx="5" presStyleCnt="10">
        <dgm:presLayoutVars>
          <dgm:bulletEnabled val="1"/>
        </dgm:presLayoutVars>
      </dgm:prSet>
      <dgm:spPr/>
    </dgm:pt>
    <dgm:pt modelId="{1899FD1B-3C35-3447-BA86-E532BB89AA5B}" type="pres">
      <dgm:prSet presAssocID="{3B20BD0A-708E-F54A-A6F9-3ADE55403E5A}" presName="childTextArrow" presStyleLbl="fgAccFollowNode1" presStyleIdx="6" presStyleCnt="10">
        <dgm:presLayoutVars>
          <dgm:bulletEnabled val="1"/>
        </dgm:presLayoutVars>
      </dgm:prSet>
      <dgm:spPr/>
    </dgm:pt>
    <dgm:pt modelId="{048EAAD9-4AC1-124D-B737-82177CFB9179}" type="pres">
      <dgm:prSet presAssocID="{BD2097C5-AD3E-654B-8536-9C2DB53B7DA3}" presName="sp" presStyleCnt="0"/>
      <dgm:spPr/>
    </dgm:pt>
    <dgm:pt modelId="{73E63EB1-706E-9C4E-ABA2-AFFB26CBF791}" type="pres">
      <dgm:prSet presAssocID="{C0096150-92F6-5440-B9BA-95AEE65B455E}" presName="arrowAndChildren" presStyleCnt="0"/>
      <dgm:spPr/>
    </dgm:pt>
    <dgm:pt modelId="{72078BD7-7F04-2744-ADD2-7CC3BAA9CE19}" type="pres">
      <dgm:prSet presAssocID="{C0096150-92F6-5440-B9BA-95AEE65B455E}" presName="parentTextArrow" presStyleLbl="node1" presStyleIdx="4" presStyleCnt="6"/>
      <dgm:spPr/>
    </dgm:pt>
    <dgm:pt modelId="{7FA5262F-6B04-E44F-8F51-FC71BBC1C7AC}" type="pres">
      <dgm:prSet presAssocID="{C0096150-92F6-5440-B9BA-95AEE65B455E}" presName="arrow" presStyleLbl="node1" presStyleIdx="5" presStyleCnt="6"/>
      <dgm:spPr/>
    </dgm:pt>
    <dgm:pt modelId="{2BFC49B6-C19A-254F-9E21-13942A421EA5}" type="pres">
      <dgm:prSet presAssocID="{C0096150-92F6-5440-B9BA-95AEE65B455E}" presName="descendantArrow" presStyleCnt="0"/>
      <dgm:spPr/>
    </dgm:pt>
    <dgm:pt modelId="{5E71965D-8553-B64B-B000-24EA9586501B}" type="pres">
      <dgm:prSet presAssocID="{F2926E91-7EF0-DD44-8AC2-C717629194C3}" presName="childTextArrow" presStyleLbl="fgAccFollowNode1" presStyleIdx="7" presStyleCnt="10">
        <dgm:presLayoutVars>
          <dgm:bulletEnabled val="1"/>
        </dgm:presLayoutVars>
      </dgm:prSet>
      <dgm:spPr/>
    </dgm:pt>
    <dgm:pt modelId="{8172E315-9DB2-3F41-9D81-1E07CE42FF67}" type="pres">
      <dgm:prSet presAssocID="{E02ABBDC-3067-E043-80FB-607DEDEFD2B9}" presName="childTextArrow" presStyleLbl="fgAccFollowNode1" presStyleIdx="8" presStyleCnt="10">
        <dgm:presLayoutVars>
          <dgm:bulletEnabled val="1"/>
        </dgm:presLayoutVars>
      </dgm:prSet>
      <dgm:spPr/>
    </dgm:pt>
    <dgm:pt modelId="{48C4223A-3492-FC4E-9D04-CF43DB299C25}" type="pres">
      <dgm:prSet presAssocID="{DAA3CD65-E7B1-194A-9092-93B9E4F7D4F0}" presName="childTextArrow" presStyleLbl="fgAccFollowNode1" presStyleIdx="9" presStyleCnt="10">
        <dgm:presLayoutVars>
          <dgm:bulletEnabled val="1"/>
        </dgm:presLayoutVars>
      </dgm:prSet>
      <dgm:spPr/>
    </dgm:pt>
  </dgm:ptLst>
  <dgm:cxnLst>
    <dgm:cxn modelId="{883CBD10-3139-754D-B097-0A36A8BB6303}" srcId="{1D0C655C-D917-3D47-80BE-4A4BDD9817EF}" destId="{E79C81B1-656D-3347-BAF0-E2D4F7B76D81}" srcOrd="0" destOrd="0" parTransId="{68BDC371-A1E1-9246-858E-7C1F1B99658A}" sibTransId="{D77CD953-211D-4C46-8845-17213DCA3F24}"/>
    <dgm:cxn modelId="{0AA21517-E13D-6645-9BAE-E5630148CB30}" type="presOf" srcId="{F2926E91-7EF0-DD44-8AC2-C717629194C3}" destId="{5E71965D-8553-B64B-B000-24EA9586501B}" srcOrd="0" destOrd="0" presId="urn:microsoft.com/office/officeart/2005/8/layout/process4"/>
    <dgm:cxn modelId="{CE02761C-363F-CE4E-A165-8B7DF743BE90}" srcId="{22BEE3A2-5972-1245-BBC6-FF5F75B87F76}" destId="{53E38E41-DCF1-324F-A235-71816DBF6C2B}" srcOrd="5" destOrd="0" parTransId="{3A3BBCFC-6674-A94E-9210-6BB8DBC93C4E}" sibTransId="{D1DF1004-EFA6-5447-859A-704EA05111F5}"/>
    <dgm:cxn modelId="{B92A2A1D-F652-7D40-84D4-80D35B5E1938}" type="presOf" srcId="{E79C81B1-656D-3347-BAF0-E2D4F7B76D81}" destId="{5D997B94-758F-DC4F-9702-D81F324E98C4}" srcOrd="0" destOrd="0" presId="urn:microsoft.com/office/officeart/2005/8/layout/process4"/>
    <dgm:cxn modelId="{B1478C46-E13E-8D45-9834-402EA38B50C2}" type="presOf" srcId="{C0096150-92F6-5440-B9BA-95AEE65B455E}" destId="{72078BD7-7F04-2744-ADD2-7CC3BAA9CE19}" srcOrd="0" destOrd="0" presId="urn:microsoft.com/office/officeart/2005/8/layout/process4"/>
    <dgm:cxn modelId="{30A4DC50-9988-0F47-9C00-9EE8331EA2C0}" type="presOf" srcId="{C0096150-92F6-5440-B9BA-95AEE65B455E}" destId="{7FA5262F-6B04-E44F-8F51-FC71BBC1C7AC}" srcOrd="1" destOrd="0" presId="urn:microsoft.com/office/officeart/2005/8/layout/process4"/>
    <dgm:cxn modelId="{60481656-0140-B04F-9C56-27C111039E0D}" type="presOf" srcId="{4C1085CD-61ED-CD43-9164-5F02287CF0FC}" destId="{421E2D53-045F-2642-8A3A-31D15C6BDCC6}" srcOrd="1" destOrd="0" presId="urn:microsoft.com/office/officeart/2005/8/layout/process4"/>
    <dgm:cxn modelId="{19200B5F-7716-6845-9536-752FFB9B5350}" srcId="{C0096150-92F6-5440-B9BA-95AEE65B455E}" destId="{DAA3CD65-E7B1-194A-9092-93B9E4F7D4F0}" srcOrd="2" destOrd="0" parTransId="{4F18E9EF-FA02-9041-B1F7-01E4A310E1CA}" sibTransId="{F48C755E-B0E9-AF4F-BD71-63B6D6E050B4}"/>
    <dgm:cxn modelId="{7FA45A6D-A27D-8B43-8916-290297EC6C50}" type="presOf" srcId="{3B20BD0A-708E-F54A-A6F9-3ADE55403E5A}" destId="{1899FD1B-3C35-3447-BA86-E532BB89AA5B}" srcOrd="0" destOrd="0" presId="urn:microsoft.com/office/officeart/2005/8/layout/process4"/>
    <dgm:cxn modelId="{98726978-3458-314A-97A5-F1443F4B15C6}" type="presOf" srcId="{E02ABBDC-3067-E043-80FB-607DEDEFD2B9}" destId="{8172E315-9DB2-3F41-9D81-1E07CE42FF67}" srcOrd="0" destOrd="0" presId="urn:microsoft.com/office/officeart/2005/8/layout/process4"/>
    <dgm:cxn modelId="{99C8D279-1473-FC4B-8E6C-909438994859}" type="presOf" srcId="{17B09415-E90E-1640-9C6C-DA24BD8C92F6}" destId="{3A74126F-4E76-4E46-A3DD-043723E9DDC8}" srcOrd="1" destOrd="0" presId="urn:microsoft.com/office/officeart/2005/8/layout/process4"/>
    <dgm:cxn modelId="{90B21F7F-91E9-4846-B06E-CE45D5AD4EEE}" srcId="{17B09415-E90E-1640-9C6C-DA24BD8C92F6}" destId="{3B20BD0A-708E-F54A-A6F9-3ADE55403E5A}" srcOrd="1" destOrd="0" parTransId="{94D202E9-1739-8343-A978-B807E2DDAD7E}" sibTransId="{B9981FD6-ED10-2042-9099-5F55354ABD08}"/>
    <dgm:cxn modelId="{B77A1A84-D80C-C842-8733-3FE9810F82F1}" type="presOf" srcId="{22BEE3A2-5972-1245-BBC6-FF5F75B87F76}" destId="{6DD685DE-A745-9B49-A6D6-BC0909D7549A}" srcOrd="0" destOrd="0" presId="urn:microsoft.com/office/officeart/2005/8/layout/process4"/>
    <dgm:cxn modelId="{F0F41F8D-0B1F-1C47-A51E-521AD3C3F4D6}" type="presOf" srcId="{2DEE92CE-BB4A-1F4F-A08F-A159B191B386}" destId="{6EC396A0-9536-7443-AFF3-D754AA1D1986}" srcOrd="0" destOrd="0" presId="urn:microsoft.com/office/officeart/2005/8/layout/process4"/>
    <dgm:cxn modelId="{EF35C994-27D7-6745-91E4-580E88A02F50}" srcId="{1D0C655C-D917-3D47-80BE-4A4BDD9817EF}" destId="{1ED2177E-29FB-5149-BA74-532C7C27200C}" srcOrd="1" destOrd="0" parTransId="{94DB2C96-9D1A-B441-AD25-42A53D565CB3}" sibTransId="{95489CEA-8F2A-1B43-8DC5-2AF8ABB582EC}"/>
    <dgm:cxn modelId="{314927A5-3545-D946-85BF-E8AB754CC9D7}" srcId="{4C1085CD-61ED-CD43-9164-5F02287CF0FC}" destId="{2DEE92CE-BB4A-1F4F-A08F-A159B191B386}" srcOrd="0" destOrd="0" parTransId="{B82CF73D-E348-9E4F-9100-A92787C48377}" sibTransId="{74B684A9-6D3C-9544-ADF8-2497906C797A}"/>
    <dgm:cxn modelId="{1EF985A6-484F-ED42-B08E-2C69CE8BAF48}" type="presOf" srcId="{53E38E41-DCF1-324F-A235-71816DBF6C2B}" destId="{CE907B51-0629-AC4A-A9C2-69F578C8D6C2}" srcOrd="0" destOrd="0" presId="urn:microsoft.com/office/officeart/2005/8/layout/process4"/>
    <dgm:cxn modelId="{FB49E9AA-6CE8-324D-B897-8121E1F2C313}" type="presOf" srcId="{62CE1F28-634F-A144-A98F-82D4A25445F9}" destId="{550E1A6B-4D54-A34A-A593-4CD21456DE2D}" srcOrd="0" destOrd="0" presId="urn:microsoft.com/office/officeart/2005/8/layout/process4"/>
    <dgm:cxn modelId="{B979A0AF-5F1E-E14F-A4EC-E7A547A111BF}" type="presOf" srcId="{535BBAEA-4362-C340-B176-F18450245614}" destId="{32E5AEC1-E1A9-084A-8E9B-99C7A77FEEC1}" srcOrd="0" destOrd="0" presId="urn:microsoft.com/office/officeart/2005/8/layout/process4"/>
    <dgm:cxn modelId="{35A1F3AF-61E5-1441-84DE-0C8ABB3ECCB7}" srcId="{C0096150-92F6-5440-B9BA-95AEE65B455E}" destId="{F2926E91-7EF0-DD44-8AC2-C717629194C3}" srcOrd="0" destOrd="0" parTransId="{A2739E44-A362-BA47-9891-526B402836D9}" sibTransId="{892B11C1-ED2B-534D-8AA9-A7EC053B0905}"/>
    <dgm:cxn modelId="{C56E29B6-5E53-2C46-8DB7-6CF5F8E4A173}" type="presOf" srcId="{1D0C655C-D917-3D47-80BE-4A4BDD9817EF}" destId="{FDE9CBF0-D19A-CE4E-8959-D7E1AB0CBFA9}" srcOrd="0" destOrd="0" presId="urn:microsoft.com/office/officeart/2005/8/layout/process4"/>
    <dgm:cxn modelId="{E84EAFB9-8737-C749-9027-17A8D85E53A3}" srcId="{22BEE3A2-5972-1245-BBC6-FF5F75B87F76}" destId="{4C1085CD-61ED-CD43-9164-5F02287CF0FC}" srcOrd="2" destOrd="0" parTransId="{CEEDAA6F-BF54-7746-822F-078636EF3309}" sibTransId="{5C0B7D1C-50A2-724C-BDA7-19076EEE86F2}"/>
    <dgm:cxn modelId="{A64505BD-7CF6-B64F-8F5B-DCC752F43947}" type="presOf" srcId="{4C1085CD-61ED-CD43-9164-5F02287CF0FC}" destId="{0CA75AD2-9A31-D745-A9D7-F305C372CE5A}" srcOrd="0" destOrd="0" presId="urn:microsoft.com/office/officeart/2005/8/layout/process4"/>
    <dgm:cxn modelId="{BB29C0BD-9744-7E48-91BD-59C96690DD9B}" type="presOf" srcId="{DAA3CD65-E7B1-194A-9092-93B9E4F7D4F0}" destId="{48C4223A-3492-FC4E-9D04-CF43DB299C25}" srcOrd="0" destOrd="0" presId="urn:microsoft.com/office/officeart/2005/8/layout/process4"/>
    <dgm:cxn modelId="{A16929C3-D239-C446-BDEE-B8FECE5E709D}" srcId="{22BEE3A2-5972-1245-BBC6-FF5F75B87F76}" destId="{C0096150-92F6-5440-B9BA-95AEE65B455E}" srcOrd="0" destOrd="0" parTransId="{4887EA9C-AF56-5A4D-95F1-51C69D68FC5E}" sibTransId="{BD2097C5-AD3E-654B-8536-9C2DB53B7DA3}"/>
    <dgm:cxn modelId="{1E8467C8-1612-E142-989B-C2B3E521D5D3}" srcId="{17B09415-E90E-1640-9C6C-DA24BD8C92F6}" destId="{DA06AB27-62FF-8A48-A704-CB2CD225EC9A}" srcOrd="0" destOrd="0" parTransId="{333D1672-39D0-764E-AD78-F99E7303AE74}" sibTransId="{4BBF93F9-96F5-8147-9249-1DB063C3717D}"/>
    <dgm:cxn modelId="{47B8F3CF-4F8B-764D-8BAE-9144CE6CAABF}" srcId="{22BEE3A2-5972-1245-BBC6-FF5F75B87F76}" destId="{17B09415-E90E-1640-9C6C-DA24BD8C92F6}" srcOrd="1" destOrd="0" parTransId="{BE3E76E8-D8A6-1F48-B01B-38756ACF16E0}" sibTransId="{95B4D09A-2A64-8A4F-9C85-433FA1CDC12F}"/>
    <dgm:cxn modelId="{533559D5-630E-3748-A1D2-B6D1B0B418EC}" type="presOf" srcId="{17B09415-E90E-1640-9C6C-DA24BD8C92F6}" destId="{209D5CAC-EDA4-6A4F-A46D-2DCDDA0D6225}" srcOrd="0" destOrd="0" presId="urn:microsoft.com/office/officeart/2005/8/layout/process4"/>
    <dgm:cxn modelId="{8DF6C0D6-7A8C-444B-87D3-D1E7EE1529A5}" type="presOf" srcId="{AC5826B1-F46E-4F40-A96D-C56573D0E029}" destId="{DF1C20D0-D0DE-AF4C-A63C-540F46045AB0}" srcOrd="0" destOrd="0" presId="urn:microsoft.com/office/officeart/2005/8/layout/process4"/>
    <dgm:cxn modelId="{E5D4BCD8-C78C-9546-98D2-3806B812A111}" srcId="{22BEE3A2-5972-1245-BBC6-FF5F75B87F76}" destId="{AC5826B1-F46E-4F40-A96D-C56573D0E029}" srcOrd="4" destOrd="0" parTransId="{42F484BC-B224-2A42-83D1-5935FD88B8B1}" sibTransId="{4E5CC775-8BA8-1C45-9A3B-CB940270C62D}"/>
    <dgm:cxn modelId="{4FAA50D9-DC05-7D49-9BDA-C7EA1865769D}" type="presOf" srcId="{DA06AB27-62FF-8A48-A704-CB2CD225EC9A}" destId="{B2C67CB7-24BB-8640-853D-B5890F94EDBC}" srcOrd="0" destOrd="0" presId="urn:microsoft.com/office/officeart/2005/8/layout/process4"/>
    <dgm:cxn modelId="{00BDA7DC-73C3-FF44-B37E-D4D59D2EFC60}" srcId="{4C1085CD-61ED-CD43-9164-5F02287CF0FC}" destId="{535BBAEA-4362-C340-B176-F18450245614}" srcOrd="2" destOrd="0" parTransId="{4FF93C65-06F2-2645-A20C-CBC387576263}" sibTransId="{C6FC7E7D-FFA1-114A-AC96-55F1311FFEFD}"/>
    <dgm:cxn modelId="{961183E3-8EFC-D44F-89B6-81296A375407}" srcId="{C0096150-92F6-5440-B9BA-95AEE65B455E}" destId="{E02ABBDC-3067-E043-80FB-607DEDEFD2B9}" srcOrd="1" destOrd="0" parTransId="{E861031A-9F9F-1F4F-B4F3-7D078744510D}" sibTransId="{C4D6260B-9D79-DB49-BB64-32215B9391D1}"/>
    <dgm:cxn modelId="{40B0A4E7-B011-8349-A1B4-59535BBC45E1}" srcId="{22BEE3A2-5972-1245-BBC6-FF5F75B87F76}" destId="{1D0C655C-D917-3D47-80BE-4A4BDD9817EF}" srcOrd="3" destOrd="0" parTransId="{6200617E-F4C9-4D43-906B-9C4D9BDDE41C}" sibTransId="{7CCEBF1A-C11E-AC4E-9DF6-7EB8C671247B}"/>
    <dgm:cxn modelId="{01EAA6F3-83D4-1D43-9AF4-D49B455ED433}" type="presOf" srcId="{1ED2177E-29FB-5149-BA74-532C7C27200C}" destId="{910D0136-D45A-0D48-8FA3-FF6659800ACD}" srcOrd="0" destOrd="0" presId="urn:microsoft.com/office/officeart/2005/8/layout/process4"/>
    <dgm:cxn modelId="{E7AE19F6-B75A-9043-827D-88201E5795F8}" type="presOf" srcId="{1D0C655C-D917-3D47-80BE-4A4BDD9817EF}" destId="{9E7E9593-D2B2-3341-9C35-0C14B7495D26}" srcOrd="1" destOrd="0" presId="urn:microsoft.com/office/officeart/2005/8/layout/process4"/>
    <dgm:cxn modelId="{5B21D4FA-F02A-3449-A262-9C400AC3B59B}" srcId="{4C1085CD-61ED-CD43-9164-5F02287CF0FC}" destId="{62CE1F28-634F-A144-A98F-82D4A25445F9}" srcOrd="1" destOrd="0" parTransId="{8231A983-780A-AB4F-9E86-4133BA0532FB}" sibTransId="{ADF41CAC-1E3F-1844-BC40-0C8D3732E59A}"/>
    <dgm:cxn modelId="{FF7DB427-AE3F-3442-960A-D9E2ABE4D6C0}" type="presParOf" srcId="{6DD685DE-A745-9B49-A6D6-BC0909D7549A}" destId="{5DDF197A-D75B-D149-8697-D9743838D258}" srcOrd="0" destOrd="0" presId="urn:microsoft.com/office/officeart/2005/8/layout/process4"/>
    <dgm:cxn modelId="{38AF1FE1-6028-0544-BF2E-E2F4C21C646C}" type="presParOf" srcId="{5DDF197A-D75B-D149-8697-D9743838D258}" destId="{CE907B51-0629-AC4A-A9C2-69F578C8D6C2}" srcOrd="0" destOrd="0" presId="urn:microsoft.com/office/officeart/2005/8/layout/process4"/>
    <dgm:cxn modelId="{C9B6A8B9-DECF-6343-A1EA-E53710747437}" type="presParOf" srcId="{6DD685DE-A745-9B49-A6D6-BC0909D7549A}" destId="{C084251B-1E3C-EF4E-AE0E-C2DB76C65A54}" srcOrd="1" destOrd="0" presId="urn:microsoft.com/office/officeart/2005/8/layout/process4"/>
    <dgm:cxn modelId="{F9834DEA-1276-1440-A624-BD5D424982B5}" type="presParOf" srcId="{6DD685DE-A745-9B49-A6D6-BC0909D7549A}" destId="{D77D8FCD-35C0-744F-A01E-4813210C9A48}" srcOrd="2" destOrd="0" presId="urn:microsoft.com/office/officeart/2005/8/layout/process4"/>
    <dgm:cxn modelId="{E3E1109D-3C13-8446-B19E-2E5E0B00FC5D}" type="presParOf" srcId="{D77D8FCD-35C0-744F-A01E-4813210C9A48}" destId="{DF1C20D0-D0DE-AF4C-A63C-540F46045AB0}" srcOrd="0" destOrd="0" presId="urn:microsoft.com/office/officeart/2005/8/layout/process4"/>
    <dgm:cxn modelId="{2655D142-0C4E-1043-8844-BDFC46886A9D}" type="presParOf" srcId="{6DD685DE-A745-9B49-A6D6-BC0909D7549A}" destId="{1949ECDC-BD9B-EB47-BCE7-9506AACF4C16}" srcOrd="3" destOrd="0" presId="urn:microsoft.com/office/officeart/2005/8/layout/process4"/>
    <dgm:cxn modelId="{966EF2F7-949D-5048-9E5E-16E3A3DA73E6}" type="presParOf" srcId="{6DD685DE-A745-9B49-A6D6-BC0909D7549A}" destId="{42FB382A-2215-E149-87B9-0D23EFA4CF16}" srcOrd="4" destOrd="0" presId="urn:microsoft.com/office/officeart/2005/8/layout/process4"/>
    <dgm:cxn modelId="{ED1FBFEB-B78B-3548-A70C-C51562A649D7}" type="presParOf" srcId="{42FB382A-2215-E149-87B9-0D23EFA4CF16}" destId="{FDE9CBF0-D19A-CE4E-8959-D7E1AB0CBFA9}" srcOrd="0" destOrd="0" presId="urn:microsoft.com/office/officeart/2005/8/layout/process4"/>
    <dgm:cxn modelId="{A0DFBED1-A3B6-BC42-8018-5275D96C4A24}" type="presParOf" srcId="{42FB382A-2215-E149-87B9-0D23EFA4CF16}" destId="{9E7E9593-D2B2-3341-9C35-0C14B7495D26}" srcOrd="1" destOrd="0" presId="urn:microsoft.com/office/officeart/2005/8/layout/process4"/>
    <dgm:cxn modelId="{B7EFE1CA-615C-6341-AF70-CAA4D5EEBEEA}" type="presParOf" srcId="{42FB382A-2215-E149-87B9-0D23EFA4CF16}" destId="{0C77A536-8824-364F-AA89-968CD6585B32}" srcOrd="2" destOrd="0" presId="urn:microsoft.com/office/officeart/2005/8/layout/process4"/>
    <dgm:cxn modelId="{C30021B8-D000-7743-9BDD-3F60B7F3AFAD}" type="presParOf" srcId="{0C77A536-8824-364F-AA89-968CD6585B32}" destId="{5D997B94-758F-DC4F-9702-D81F324E98C4}" srcOrd="0" destOrd="0" presId="urn:microsoft.com/office/officeart/2005/8/layout/process4"/>
    <dgm:cxn modelId="{4771674E-09D7-E74B-BC21-DC89FB36051E}" type="presParOf" srcId="{0C77A536-8824-364F-AA89-968CD6585B32}" destId="{910D0136-D45A-0D48-8FA3-FF6659800ACD}" srcOrd="1" destOrd="0" presId="urn:microsoft.com/office/officeart/2005/8/layout/process4"/>
    <dgm:cxn modelId="{D0BCCA0A-4D92-AB42-971F-60311AC51238}" type="presParOf" srcId="{6DD685DE-A745-9B49-A6D6-BC0909D7549A}" destId="{A09D5C35-5A52-4D41-9FD0-A636B2FA5217}" srcOrd="5" destOrd="0" presId="urn:microsoft.com/office/officeart/2005/8/layout/process4"/>
    <dgm:cxn modelId="{80F57B1A-6D65-0442-96D6-FA7DD23B72EA}" type="presParOf" srcId="{6DD685DE-A745-9B49-A6D6-BC0909D7549A}" destId="{2EB8A9BD-7902-EB4E-B319-AC7438CD33F2}" srcOrd="6" destOrd="0" presId="urn:microsoft.com/office/officeart/2005/8/layout/process4"/>
    <dgm:cxn modelId="{DEA4F7F4-6407-254F-A151-8B9E6EB1E904}" type="presParOf" srcId="{2EB8A9BD-7902-EB4E-B319-AC7438CD33F2}" destId="{0CA75AD2-9A31-D745-A9D7-F305C372CE5A}" srcOrd="0" destOrd="0" presId="urn:microsoft.com/office/officeart/2005/8/layout/process4"/>
    <dgm:cxn modelId="{8DF42983-AD5E-5341-8C88-A8FC72B719DC}" type="presParOf" srcId="{2EB8A9BD-7902-EB4E-B319-AC7438CD33F2}" destId="{421E2D53-045F-2642-8A3A-31D15C6BDCC6}" srcOrd="1" destOrd="0" presId="urn:microsoft.com/office/officeart/2005/8/layout/process4"/>
    <dgm:cxn modelId="{B462BC4D-1EF1-9B4C-82BC-22738CAC2CA3}" type="presParOf" srcId="{2EB8A9BD-7902-EB4E-B319-AC7438CD33F2}" destId="{DAEAEF3E-0661-E345-BF9A-2CCC884E930D}" srcOrd="2" destOrd="0" presId="urn:microsoft.com/office/officeart/2005/8/layout/process4"/>
    <dgm:cxn modelId="{5AF5130E-E425-FA4D-8CBB-7B97631F195C}" type="presParOf" srcId="{DAEAEF3E-0661-E345-BF9A-2CCC884E930D}" destId="{6EC396A0-9536-7443-AFF3-D754AA1D1986}" srcOrd="0" destOrd="0" presId="urn:microsoft.com/office/officeart/2005/8/layout/process4"/>
    <dgm:cxn modelId="{C8B094F8-1ADA-6C4A-9F19-FE8D481EB753}" type="presParOf" srcId="{DAEAEF3E-0661-E345-BF9A-2CCC884E930D}" destId="{550E1A6B-4D54-A34A-A593-4CD21456DE2D}" srcOrd="1" destOrd="0" presId="urn:microsoft.com/office/officeart/2005/8/layout/process4"/>
    <dgm:cxn modelId="{E5A42F1D-9A6B-214C-A3AE-8E9BA7999599}" type="presParOf" srcId="{DAEAEF3E-0661-E345-BF9A-2CCC884E930D}" destId="{32E5AEC1-E1A9-084A-8E9B-99C7A77FEEC1}" srcOrd="2" destOrd="0" presId="urn:microsoft.com/office/officeart/2005/8/layout/process4"/>
    <dgm:cxn modelId="{08F67E65-7D2D-1744-B7A3-516D7996CC58}" type="presParOf" srcId="{6DD685DE-A745-9B49-A6D6-BC0909D7549A}" destId="{6AC037A1-C561-D249-BF01-2CAA49A86362}" srcOrd="7" destOrd="0" presId="urn:microsoft.com/office/officeart/2005/8/layout/process4"/>
    <dgm:cxn modelId="{4AB0E5C3-1750-B34E-B5BA-7BB964904589}" type="presParOf" srcId="{6DD685DE-A745-9B49-A6D6-BC0909D7549A}" destId="{D69B36A7-DAFA-E94E-ABBF-43472CFD124C}" srcOrd="8" destOrd="0" presId="urn:microsoft.com/office/officeart/2005/8/layout/process4"/>
    <dgm:cxn modelId="{7E550A40-5ED9-7741-B20E-199D2E228FB7}" type="presParOf" srcId="{D69B36A7-DAFA-E94E-ABBF-43472CFD124C}" destId="{209D5CAC-EDA4-6A4F-A46D-2DCDDA0D6225}" srcOrd="0" destOrd="0" presId="urn:microsoft.com/office/officeart/2005/8/layout/process4"/>
    <dgm:cxn modelId="{4FF89A41-5AC2-004A-8D87-E2B49E6E378A}" type="presParOf" srcId="{D69B36A7-DAFA-E94E-ABBF-43472CFD124C}" destId="{3A74126F-4E76-4E46-A3DD-043723E9DDC8}" srcOrd="1" destOrd="0" presId="urn:microsoft.com/office/officeart/2005/8/layout/process4"/>
    <dgm:cxn modelId="{A9EF0A17-4554-0F41-8EB5-7324177046D0}" type="presParOf" srcId="{D69B36A7-DAFA-E94E-ABBF-43472CFD124C}" destId="{15711F82-ED5F-3249-935F-122C9280C573}" srcOrd="2" destOrd="0" presId="urn:microsoft.com/office/officeart/2005/8/layout/process4"/>
    <dgm:cxn modelId="{26A70126-5442-3C46-9683-A067E2CBD621}" type="presParOf" srcId="{15711F82-ED5F-3249-935F-122C9280C573}" destId="{B2C67CB7-24BB-8640-853D-B5890F94EDBC}" srcOrd="0" destOrd="0" presId="urn:microsoft.com/office/officeart/2005/8/layout/process4"/>
    <dgm:cxn modelId="{A0C84852-71C4-2A49-998A-99380F49BE86}" type="presParOf" srcId="{15711F82-ED5F-3249-935F-122C9280C573}" destId="{1899FD1B-3C35-3447-BA86-E532BB89AA5B}" srcOrd="1" destOrd="0" presId="urn:microsoft.com/office/officeart/2005/8/layout/process4"/>
    <dgm:cxn modelId="{C6E0FD9E-B5AB-E94C-8D2D-28DD59589AF2}" type="presParOf" srcId="{6DD685DE-A745-9B49-A6D6-BC0909D7549A}" destId="{048EAAD9-4AC1-124D-B737-82177CFB9179}" srcOrd="9" destOrd="0" presId="urn:microsoft.com/office/officeart/2005/8/layout/process4"/>
    <dgm:cxn modelId="{9B5F8643-ED11-3345-A8B9-9ACB0EC06C32}" type="presParOf" srcId="{6DD685DE-A745-9B49-A6D6-BC0909D7549A}" destId="{73E63EB1-706E-9C4E-ABA2-AFFB26CBF791}" srcOrd="10" destOrd="0" presId="urn:microsoft.com/office/officeart/2005/8/layout/process4"/>
    <dgm:cxn modelId="{ADECC4A4-5EB9-B145-BEF4-76084DA9A3B5}" type="presParOf" srcId="{73E63EB1-706E-9C4E-ABA2-AFFB26CBF791}" destId="{72078BD7-7F04-2744-ADD2-7CC3BAA9CE19}" srcOrd="0" destOrd="0" presId="urn:microsoft.com/office/officeart/2005/8/layout/process4"/>
    <dgm:cxn modelId="{7020AD28-95F8-9D48-983D-DB7B173C2CB5}" type="presParOf" srcId="{73E63EB1-706E-9C4E-ABA2-AFFB26CBF791}" destId="{7FA5262F-6B04-E44F-8F51-FC71BBC1C7AC}" srcOrd="1" destOrd="0" presId="urn:microsoft.com/office/officeart/2005/8/layout/process4"/>
    <dgm:cxn modelId="{B5B6A4DE-85E7-2447-9811-EE636D07F38A}" type="presParOf" srcId="{73E63EB1-706E-9C4E-ABA2-AFFB26CBF791}" destId="{2BFC49B6-C19A-254F-9E21-13942A421EA5}" srcOrd="2" destOrd="0" presId="urn:microsoft.com/office/officeart/2005/8/layout/process4"/>
    <dgm:cxn modelId="{E238E16B-22DB-0F45-B1BD-4A015739D1C5}" type="presParOf" srcId="{2BFC49B6-C19A-254F-9E21-13942A421EA5}" destId="{5E71965D-8553-B64B-B000-24EA9586501B}" srcOrd="0" destOrd="0" presId="urn:microsoft.com/office/officeart/2005/8/layout/process4"/>
    <dgm:cxn modelId="{B41F2DE9-7F03-704A-BA2E-723BBF08616E}" type="presParOf" srcId="{2BFC49B6-C19A-254F-9E21-13942A421EA5}" destId="{8172E315-9DB2-3F41-9D81-1E07CE42FF67}" srcOrd="1" destOrd="0" presId="urn:microsoft.com/office/officeart/2005/8/layout/process4"/>
    <dgm:cxn modelId="{3B750AAF-74D1-8645-B416-832B74A64848}" type="presParOf" srcId="{2BFC49B6-C19A-254F-9E21-13942A421EA5}" destId="{48C4223A-3492-FC4E-9D04-CF43DB299C25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803BA6-828C-1C4E-97C2-C7661219CFEF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1F975B-DC08-C242-97C2-4D5B1D021089}">
      <dgm:prSet phldrT="[Text]"/>
      <dgm:spPr/>
      <dgm:t>
        <a:bodyPr/>
        <a:lstStyle/>
        <a:p>
          <a:r>
            <a:rPr lang="en-US" i="0" dirty="0"/>
            <a:t>Emission Outputs</a:t>
          </a:r>
        </a:p>
      </dgm:t>
    </dgm:pt>
    <dgm:pt modelId="{9DB5E4A8-8A3C-7448-8C73-91EE00D84F24}" type="parTrans" cxnId="{5CAC1C40-7004-2A48-B74D-448FD7334CE1}">
      <dgm:prSet/>
      <dgm:spPr/>
      <dgm:t>
        <a:bodyPr/>
        <a:lstStyle/>
        <a:p>
          <a:endParaRPr lang="en-US" i="0"/>
        </a:p>
      </dgm:t>
    </dgm:pt>
    <dgm:pt modelId="{BFC90AE0-74D5-F142-BC61-C4F0AFEAB104}" type="sibTrans" cxnId="{5CAC1C40-7004-2A48-B74D-448FD7334CE1}">
      <dgm:prSet/>
      <dgm:spPr/>
      <dgm:t>
        <a:bodyPr/>
        <a:lstStyle/>
        <a:p>
          <a:endParaRPr lang="en-US" i="0"/>
        </a:p>
      </dgm:t>
    </dgm:pt>
    <dgm:pt modelId="{698F9BE2-ABD5-BC4D-AD6D-D2ED948CE03E}">
      <dgm:prSet phldrT="[Text]" custT="1"/>
      <dgm:spPr/>
      <dgm:t>
        <a:bodyPr/>
        <a:lstStyle/>
        <a:p>
          <a:r>
            <a:rPr lang="en-US" sz="3200" i="0" dirty="0"/>
            <a:t>Spatial Emission Map</a:t>
          </a:r>
        </a:p>
      </dgm:t>
    </dgm:pt>
    <dgm:pt modelId="{FFD6EE28-E39D-E948-98FE-97F816157B1F}" type="parTrans" cxnId="{B12FC677-035B-C64D-8F14-BF49158AC845}">
      <dgm:prSet/>
      <dgm:spPr/>
      <dgm:t>
        <a:bodyPr/>
        <a:lstStyle/>
        <a:p>
          <a:endParaRPr lang="en-US" i="0"/>
        </a:p>
      </dgm:t>
    </dgm:pt>
    <dgm:pt modelId="{9038A365-3F2A-304E-9DCE-0C5681DE244A}" type="sibTrans" cxnId="{B12FC677-035B-C64D-8F14-BF49158AC845}">
      <dgm:prSet/>
      <dgm:spPr/>
      <dgm:t>
        <a:bodyPr/>
        <a:lstStyle/>
        <a:p>
          <a:endParaRPr lang="en-US" i="0"/>
        </a:p>
      </dgm:t>
    </dgm:pt>
    <dgm:pt modelId="{DFBE0658-F428-0649-9BE1-41539A12A9A3}">
      <dgm:prSet phldrT="[Text]" custT="1"/>
      <dgm:spPr/>
      <dgm:t>
        <a:bodyPr/>
        <a:lstStyle/>
        <a:p>
          <a:r>
            <a:rPr lang="en-US" sz="3200" i="0" dirty="0"/>
            <a:t>Regional Emission Criteria</a:t>
          </a:r>
        </a:p>
      </dgm:t>
    </dgm:pt>
    <dgm:pt modelId="{C7BF07EE-8856-3747-8D88-E77B94B9D1E6}" type="parTrans" cxnId="{245A1AE7-3FF9-3842-A085-DCE7D4E509C6}">
      <dgm:prSet/>
      <dgm:spPr/>
      <dgm:t>
        <a:bodyPr/>
        <a:lstStyle/>
        <a:p>
          <a:endParaRPr lang="en-US" i="0"/>
        </a:p>
      </dgm:t>
    </dgm:pt>
    <dgm:pt modelId="{3D84BC4A-BB1E-4F49-80CD-F9A6D103916C}" type="sibTrans" cxnId="{245A1AE7-3FF9-3842-A085-DCE7D4E509C6}">
      <dgm:prSet/>
      <dgm:spPr/>
      <dgm:t>
        <a:bodyPr/>
        <a:lstStyle/>
        <a:p>
          <a:endParaRPr lang="en-US" i="0"/>
        </a:p>
      </dgm:t>
    </dgm:pt>
    <dgm:pt modelId="{8A99F113-7AA4-9C44-9AA7-72626B71193F}">
      <dgm:prSet phldrT="[Text]"/>
      <dgm:spPr/>
      <dgm:t>
        <a:bodyPr/>
        <a:lstStyle/>
        <a:p>
          <a:r>
            <a:rPr lang="en-US" i="0" dirty="0"/>
            <a:t>Generation Outputs</a:t>
          </a:r>
        </a:p>
      </dgm:t>
    </dgm:pt>
    <dgm:pt modelId="{F2FF4FEE-D792-E041-B332-42EB475FF2A0}" type="parTrans" cxnId="{F7ABD5EA-8FA1-0D48-AD0D-7E73BC1B91B8}">
      <dgm:prSet/>
      <dgm:spPr/>
      <dgm:t>
        <a:bodyPr/>
        <a:lstStyle/>
        <a:p>
          <a:endParaRPr lang="en-US" i="0"/>
        </a:p>
      </dgm:t>
    </dgm:pt>
    <dgm:pt modelId="{88DD1E3E-492E-7A47-8FED-2A5EE5305E56}" type="sibTrans" cxnId="{F7ABD5EA-8FA1-0D48-AD0D-7E73BC1B91B8}">
      <dgm:prSet/>
      <dgm:spPr/>
      <dgm:t>
        <a:bodyPr/>
        <a:lstStyle/>
        <a:p>
          <a:endParaRPr lang="en-US" i="0"/>
        </a:p>
      </dgm:t>
    </dgm:pt>
    <dgm:pt modelId="{2FB2E654-9C5F-E449-87B0-4DA1B7F1C1C2}">
      <dgm:prSet phldrT="[Text]"/>
      <dgm:spPr/>
      <dgm:t>
        <a:bodyPr/>
        <a:lstStyle/>
        <a:p>
          <a:r>
            <a:rPr lang="en-US" i="0" dirty="0"/>
            <a:t>Installed Capacity Map</a:t>
          </a:r>
        </a:p>
      </dgm:t>
    </dgm:pt>
    <dgm:pt modelId="{C45CAFF9-9364-024C-9531-D439A1785AA6}" type="parTrans" cxnId="{F919BE43-98CA-2845-BFEA-43D41B12312F}">
      <dgm:prSet/>
      <dgm:spPr/>
      <dgm:t>
        <a:bodyPr/>
        <a:lstStyle/>
        <a:p>
          <a:endParaRPr lang="en-US" i="0"/>
        </a:p>
      </dgm:t>
    </dgm:pt>
    <dgm:pt modelId="{05D3B886-4719-6841-8B82-1A6BCBB914F9}" type="sibTrans" cxnId="{F919BE43-98CA-2845-BFEA-43D41B12312F}">
      <dgm:prSet/>
      <dgm:spPr/>
      <dgm:t>
        <a:bodyPr/>
        <a:lstStyle/>
        <a:p>
          <a:endParaRPr lang="en-US" i="0"/>
        </a:p>
      </dgm:t>
    </dgm:pt>
    <dgm:pt modelId="{55374CBA-BB67-E844-AD3F-883A1E2AD03F}">
      <dgm:prSet phldrT="[Text]"/>
      <dgm:spPr/>
      <dgm:t>
        <a:bodyPr/>
        <a:lstStyle/>
        <a:p>
          <a:r>
            <a:rPr lang="en-US" i="0" dirty="0"/>
            <a:t>Generation Mix</a:t>
          </a:r>
        </a:p>
      </dgm:t>
    </dgm:pt>
    <dgm:pt modelId="{BD6B672C-4973-F248-B35E-E3974CFBD269}" type="parTrans" cxnId="{320E010F-CFB2-004B-A6BC-10A119CD64A6}">
      <dgm:prSet/>
      <dgm:spPr/>
      <dgm:t>
        <a:bodyPr/>
        <a:lstStyle/>
        <a:p>
          <a:endParaRPr lang="en-US" i="0"/>
        </a:p>
      </dgm:t>
    </dgm:pt>
    <dgm:pt modelId="{29DFA1EB-6E0F-EC45-9067-D1B94B7D0275}" type="sibTrans" cxnId="{320E010F-CFB2-004B-A6BC-10A119CD64A6}">
      <dgm:prSet/>
      <dgm:spPr/>
      <dgm:t>
        <a:bodyPr/>
        <a:lstStyle/>
        <a:p>
          <a:endParaRPr lang="en-US" i="0"/>
        </a:p>
      </dgm:t>
    </dgm:pt>
    <dgm:pt modelId="{0632323D-9D15-0844-A11C-D37A62E7EC56}">
      <dgm:prSet/>
      <dgm:spPr/>
      <dgm:t>
        <a:bodyPr/>
        <a:lstStyle/>
        <a:p>
          <a:r>
            <a:rPr lang="en-US" i="0" dirty="0"/>
            <a:t>Generation Mix by Hour</a:t>
          </a:r>
        </a:p>
      </dgm:t>
    </dgm:pt>
    <dgm:pt modelId="{372AD4F8-F67B-A84E-8845-D466155F2FCA}" type="parTrans" cxnId="{8CE97DA7-4294-7946-B68E-D330D3B9BAE3}">
      <dgm:prSet/>
      <dgm:spPr/>
      <dgm:t>
        <a:bodyPr/>
        <a:lstStyle/>
        <a:p>
          <a:endParaRPr lang="en-US" i="0"/>
        </a:p>
      </dgm:t>
    </dgm:pt>
    <dgm:pt modelId="{7F542B10-3DA2-344A-AEC8-957F4AFCB4B4}" type="sibTrans" cxnId="{8CE97DA7-4294-7946-B68E-D330D3B9BAE3}">
      <dgm:prSet/>
      <dgm:spPr/>
      <dgm:t>
        <a:bodyPr/>
        <a:lstStyle/>
        <a:p>
          <a:endParaRPr lang="en-US" i="0"/>
        </a:p>
      </dgm:t>
    </dgm:pt>
    <dgm:pt modelId="{FBC2D7F5-000D-5246-925A-B74CE0FC6EBE}">
      <dgm:prSet/>
      <dgm:spPr/>
      <dgm:t>
        <a:bodyPr/>
        <a:lstStyle/>
        <a:p>
          <a:r>
            <a:rPr lang="en-US" i="0" dirty="0"/>
            <a:t>Regional Generation Mix</a:t>
          </a:r>
        </a:p>
      </dgm:t>
    </dgm:pt>
    <dgm:pt modelId="{CF20AD4F-2501-994B-9F80-7142652F4E71}" type="parTrans" cxnId="{20C130C4-5D2F-334D-B2B8-F2A84A8BD433}">
      <dgm:prSet/>
      <dgm:spPr/>
      <dgm:t>
        <a:bodyPr/>
        <a:lstStyle/>
        <a:p>
          <a:endParaRPr lang="en-US" i="0"/>
        </a:p>
      </dgm:t>
    </dgm:pt>
    <dgm:pt modelId="{33339E28-6694-7247-9297-67A46013AEE8}" type="sibTrans" cxnId="{20C130C4-5D2F-334D-B2B8-F2A84A8BD433}">
      <dgm:prSet/>
      <dgm:spPr/>
      <dgm:t>
        <a:bodyPr/>
        <a:lstStyle/>
        <a:p>
          <a:endParaRPr lang="en-US" i="0"/>
        </a:p>
      </dgm:t>
    </dgm:pt>
    <dgm:pt modelId="{38C30DFD-A91C-3C42-BD61-DEDC910867E2}" type="pres">
      <dgm:prSet presAssocID="{A8803BA6-828C-1C4E-97C2-C7661219CFEF}" presName="Name0" presStyleCnt="0">
        <dgm:presLayoutVars>
          <dgm:dir/>
          <dgm:animLvl val="lvl"/>
          <dgm:resizeHandles val="exact"/>
        </dgm:presLayoutVars>
      </dgm:prSet>
      <dgm:spPr/>
    </dgm:pt>
    <dgm:pt modelId="{B914F210-B934-644B-ABC7-244EF34C10EF}" type="pres">
      <dgm:prSet presAssocID="{8A99F113-7AA4-9C44-9AA7-72626B71193F}" presName="boxAndChildren" presStyleCnt="0"/>
      <dgm:spPr/>
    </dgm:pt>
    <dgm:pt modelId="{97465006-9DCB-744F-9F99-96E5166A8581}" type="pres">
      <dgm:prSet presAssocID="{8A99F113-7AA4-9C44-9AA7-72626B71193F}" presName="parentTextBox" presStyleLbl="node1" presStyleIdx="0" presStyleCnt="2"/>
      <dgm:spPr/>
    </dgm:pt>
    <dgm:pt modelId="{6B5A24A5-FD78-764D-9B26-4D3F03AA574E}" type="pres">
      <dgm:prSet presAssocID="{8A99F113-7AA4-9C44-9AA7-72626B71193F}" presName="entireBox" presStyleLbl="node1" presStyleIdx="0" presStyleCnt="2"/>
      <dgm:spPr/>
    </dgm:pt>
    <dgm:pt modelId="{BD34A28E-D925-DC4F-B5E3-79722054BBE1}" type="pres">
      <dgm:prSet presAssocID="{8A99F113-7AA4-9C44-9AA7-72626B71193F}" presName="descendantBox" presStyleCnt="0"/>
      <dgm:spPr/>
    </dgm:pt>
    <dgm:pt modelId="{89436B4E-962D-5446-92E2-4DC08EE1E17D}" type="pres">
      <dgm:prSet presAssocID="{2FB2E654-9C5F-E449-87B0-4DA1B7F1C1C2}" presName="childTextBox" presStyleLbl="fgAccFollowNode1" presStyleIdx="0" presStyleCnt="6">
        <dgm:presLayoutVars>
          <dgm:bulletEnabled val="1"/>
        </dgm:presLayoutVars>
      </dgm:prSet>
      <dgm:spPr/>
    </dgm:pt>
    <dgm:pt modelId="{A746DC78-AB00-0543-9A4B-5C54434D5A1E}" type="pres">
      <dgm:prSet presAssocID="{55374CBA-BB67-E844-AD3F-883A1E2AD03F}" presName="childTextBox" presStyleLbl="fgAccFollowNode1" presStyleIdx="1" presStyleCnt="6">
        <dgm:presLayoutVars>
          <dgm:bulletEnabled val="1"/>
        </dgm:presLayoutVars>
      </dgm:prSet>
      <dgm:spPr/>
    </dgm:pt>
    <dgm:pt modelId="{A5B58F2A-D9C1-9142-BBF3-9A0D4C5F3A05}" type="pres">
      <dgm:prSet presAssocID="{0632323D-9D15-0844-A11C-D37A62E7EC56}" presName="childTextBox" presStyleLbl="fgAccFollowNode1" presStyleIdx="2" presStyleCnt="6">
        <dgm:presLayoutVars>
          <dgm:bulletEnabled val="1"/>
        </dgm:presLayoutVars>
      </dgm:prSet>
      <dgm:spPr/>
    </dgm:pt>
    <dgm:pt modelId="{77E4B587-93C3-5F4E-979E-30671373D615}" type="pres">
      <dgm:prSet presAssocID="{FBC2D7F5-000D-5246-925A-B74CE0FC6EBE}" presName="childTextBox" presStyleLbl="fgAccFollowNode1" presStyleIdx="3" presStyleCnt="6">
        <dgm:presLayoutVars>
          <dgm:bulletEnabled val="1"/>
        </dgm:presLayoutVars>
      </dgm:prSet>
      <dgm:spPr/>
    </dgm:pt>
    <dgm:pt modelId="{766F4326-DF24-AB4E-8F51-6A81E8FE3FD3}" type="pres">
      <dgm:prSet presAssocID="{BFC90AE0-74D5-F142-BC61-C4F0AFEAB104}" presName="sp" presStyleCnt="0"/>
      <dgm:spPr/>
    </dgm:pt>
    <dgm:pt modelId="{345DF13C-6418-614B-9639-1C3D01246D8D}" type="pres">
      <dgm:prSet presAssocID="{141F975B-DC08-C242-97C2-4D5B1D021089}" presName="arrowAndChildren" presStyleCnt="0"/>
      <dgm:spPr/>
    </dgm:pt>
    <dgm:pt modelId="{C346AC5F-A46F-F74B-A33E-FCEB1010080D}" type="pres">
      <dgm:prSet presAssocID="{141F975B-DC08-C242-97C2-4D5B1D021089}" presName="parentTextArrow" presStyleLbl="node1" presStyleIdx="0" presStyleCnt="2"/>
      <dgm:spPr/>
    </dgm:pt>
    <dgm:pt modelId="{C033A7CF-4B99-2A43-A3B7-CFADDC7EBF19}" type="pres">
      <dgm:prSet presAssocID="{141F975B-DC08-C242-97C2-4D5B1D021089}" presName="arrow" presStyleLbl="node1" presStyleIdx="1" presStyleCnt="2"/>
      <dgm:spPr/>
    </dgm:pt>
    <dgm:pt modelId="{E20DD41B-EE8A-904F-9ADD-435EA7FB6FE8}" type="pres">
      <dgm:prSet presAssocID="{141F975B-DC08-C242-97C2-4D5B1D021089}" presName="descendantArrow" presStyleCnt="0"/>
      <dgm:spPr/>
    </dgm:pt>
    <dgm:pt modelId="{AB5FFCE3-9E71-0248-B239-058035A10147}" type="pres">
      <dgm:prSet presAssocID="{698F9BE2-ABD5-BC4D-AD6D-D2ED948CE03E}" presName="childTextArrow" presStyleLbl="fgAccFollowNode1" presStyleIdx="4" presStyleCnt="6">
        <dgm:presLayoutVars>
          <dgm:bulletEnabled val="1"/>
        </dgm:presLayoutVars>
      </dgm:prSet>
      <dgm:spPr/>
    </dgm:pt>
    <dgm:pt modelId="{69A9523F-FD9D-3C40-BFF2-CDD8E63B08AB}" type="pres">
      <dgm:prSet presAssocID="{DFBE0658-F428-0649-9BE1-41539A12A9A3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E4C65B01-25E7-D547-A266-434B6056C260}" type="presOf" srcId="{FBC2D7F5-000D-5246-925A-B74CE0FC6EBE}" destId="{77E4B587-93C3-5F4E-979E-30671373D615}" srcOrd="0" destOrd="0" presId="urn:microsoft.com/office/officeart/2005/8/layout/process4"/>
    <dgm:cxn modelId="{F0878A04-84CA-A14C-B900-BBF370C87DB5}" type="presOf" srcId="{141F975B-DC08-C242-97C2-4D5B1D021089}" destId="{C346AC5F-A46F-F74B-A33E-FCEB1010080D}" srcOrd="0" destOrd="0" presId="urn:microsoft.com/office/officeart/2005/8/layout/process4"/>
    <dgm:cxn modelId="{320E010F-CFB2-004B-A6BC-10A119CD64A6}" srcId="{8A99F113-7AA4-9C44-9AA7-72626B71193F}" destId="{55374CBA-BB67-E844-AD3F-883A1E2AD03F}" srcOrd="1" destOrd="0" parTransId="{BD6B672C-4973-F248-B35E-E3974CFBD269}" sibTransId="{29DFA1EB-6E0F-EC45-9067-D1B94B7D0275}"/>
    <dgm:cxn modelId="{8F176112-9F8E-2040-B1BE-B73CE8F56A1D}" type="presOf" srcId="{8A99F113-7AA4-9C44-9AA7-72626B71193F}" destId="{6B5A24A5-FD78-764D-9B26-4D3F03AA574E}" srcOrd="1" destOrd="0" presId="urn:microsoft.com/office/officeart/2005/8/layout/process4"/>
    <dgm:cxn modelId="{97FC1F17-8BCB-5C44-AB17-8FFA33029EAA}" type="presOf" srcId="{2FB2E654-9C5F-E449-87B0-4DA1B7F1C1C2}" destId="{89436B4E-962D-5446-92E2-4DC08EE1E17D}" srcOrd="0" destOrd="0" presId="urn:microsoft.com/office/officeart/2005/8/layout/process4"/>
    <dgm:cxn modelId="{5CAC1C40-7004-2A48-B74D-448FD7334CE1}" srcId="{A8803BA6-828C-1C4E-97C2-C7661219CFEF}" destId="{141F975B-DC08-C242-97C2-4D5B1D021089}" srcOrd="0" destOrd="0" parTransId="{9DB5E4A8-8A3C-7448-8C73-91EE00D84F24}" sibTransId="{BFC90AE0-74D5-F142-BC61-C4F0AFEAB104}"/>
    <dgm:cxn modelId="{F919BE43-98CA-2845-BFEA-43D41B12312F}" srcId="{8A99F113-7AA4-9C44-9AA7-72626B71193F}" destId="{2FB2E654-9C5F-E449-87B0-4DA1B7F1C1C2}" srcOrd="0" destOrd="0" parTransId="{C45CAFF9-9364-024C-9531-D439A1785AA6}" sibTransId="{05D3B886-4719-6841-8B82-1A6BCBB914F9}"/>
    <dgm:cxn modelId="{45C80B5B-F4E5-8848-A7A8-7761721C762E}" type="presOf" srcId="{698F9BE2-ABD5-BC4D-AD6D-D2ED948CE03E}" destId="{AB5FFCE3-9E71-0248-B239-058035A10147}" srcOrd="0" destOrd="0" presId="urn:microsoft.com/office/officeart/2005/8/layout/process4"/>
    <dgm:cxn modelId="{A351106F-C277-DE41-A47F-5D156540E266}" type="presOf" srcId="{8A99F113-7AA4-9C44-9AA7-72626B71193F}" destId="{97465006-9DCB-744F-9F99-96E5166A8581}" srcOrd="0" destOrd="0" presId="urn:microsoft.com/office/officeart/2005/8/layout/process4"/>
    <dgm:cxn modelId="{B12FC677-035B-C64D-8F14-BF49158AC845}" srcId="{141F975B-DC08-C242-97C2-4D5B1D021089}" destId="{698F9BE2-ABD5-BC4D-AD6D-D2ED948CE03E}" srcOrd="0" destOrd="0" parTransId="{FFD6EE28-E39D-E948-98FE-97F816157B1F}" sibTransId="{9038A365-3F2A-304E-9DCE-0C5681DE244A}"/>
    <dgm:cxn modelId="{DEF08E87-7FC0-1A41-A824-51C59006ED66}" type="presOf" srcId="{141F975B-DC08-C242-97C2-4D5B1D021089}" destId="{C033A7CF-4B99-2A43-A3B7-CFADDC7EBF19}" srcOrd="1" destOrd="0" presId="urn:microsoft.com/office/officeart/2005/8/layout/process4"/>
    <dgm:cxn modelId="{8CE97DA7-4294-7946-B68E-D330D3B9BAE3}" srcId="{8A99F113-7AA4-9C44-9AA7-72626B71193F}" destId="{0632323D-9D15-0844-A11C-D37A62E7EC56}" srcOrd="2" destOrd="0" parTransId="{372AD4F8-F67B-A84E-8845-D466155F2FCA}" sibTransId="{7F542B10-3DA2-344A-AEC8-957F4AFCB4B4}"/>
    <dgm:cxn modelId="{6ABB05B0-D6CA-5245-BD18-7DBAC291524F}" type="presOf" srcId="{A8803BA6-828C-1C4E-97C2-C7661219CFEF}" destId="{38C30DFD-A91C-3C42-BD61-DEDC910867E2}" srcOrd="0" destOrd="0" presId="urn:microsoft.com/office/officeart/2005/8/layout/process4"/>
    <dgm:cxn modelId="{B935E9B0-9C53-024E-AC6F-765645F5B377}" type="presOf" srcId="{0632323D-9D15-0844-A11C-D37A62E7EC56}" destId="{A5B58F2A-D9C1-9142-BBF3-9A0D4C5F3A05}" srcOrd="0" destOrd="0" presId="urn:microsoft.com/office/officeart/2005/8/layout/process4"/>
    <dgm:cxn modelId="{20C130C4-5D2F-334D-B2B8-F2A84A8BD433}" srcId="{8A99F113-7AA4-9C44-9AA7-72626B71193F}" destId="{FBC2D7F5-000D-5246-925A-B74CE0FC6EBE}" srcOrd="3" destOrd="0" parTransId="{CF20AD4F-2501-994B-9F80-7142652F4E71}" sibTransId="{33339E28-6694-7247-9297-67A46013AEE8}"/>
    <dgm:cxn modelId="{7BAAD0DC-D282-CB4B-B42D-B2B76FC86C36}" type="presOf" srcId="{55374CBA-BB67-E844-AD3F-883A1E2AD03F}" destId="{A746DC78-AB00-0543-9A4B-5C54434D5A1E}" srcOrd="0" destOrd="0" presId="urn:microsoft.com/office/officeart/2005/8/layout/process4"/>
    <dgm:cxn modelId="{245A1AE7-3FF9-3842-A085-DCE7D4E509C6}" srcId="{141F975B-DC08-C242-97C2-4D5B1D021089}" destId="{DFBE0658-F428-0649-9BE1-41539A12A9A3}" srcOrd="1" destOrd="0" parTransId="{C7BF07EE-8856-3747-8D88-E77B94B9D1E6}" sibTransId="{3D84BC4A-BB1E-4F49-80CD-F9A6D103916C}"/>
    <dgm:cxn modelId="{F7ABD5EA-8FA1-0D48-AD0D-7E73BC1B91B8}" srcId="{A8803BA6-828C-1C4E-97C2-C7661219CFEF}" destId="{8A99F113-7AA4-9C44-9AA7-72626B71193F}" srcOrd="1" destOrd="0" parTransId="{F2FF4FEE-D792-E041-B332-42EB475FF2A0}" sibTransId="{88DD1E3E-492E-7A47-8FED-2A5EE5305E56}"/>
    <dgm:cxn modelId="{E70F84F8-C4DC-F34E-9A9F-F0C7477CC02F}" type="presOf" srcId="{DFBE0658-F428-0649-9BE1-41539A12A9A3}" destId="{69A9523F-FD9D-3C40-BFF2-CDD8E63B08AB}" srcOrd="0" destOrd="0" presId="urn:microsoft.com/office/officeart/2005/8/layout/process4"/>
    <dgm:cxn modelId="{FA6B97C6-0C45-E44E-90E5-AF2818D0F4F5}" type="presParOf" srcId="{38C30DFD-A91C-3C42-BD61-DEDC910867E2}" destId="{B914F210-B934-644B-ABC7-244EF34C10EF}" srcOrd="0" destOrd="0" presId="urn:microsoft.com/office/officeart/2005/8/layout/process4"/>
    <dgm:cxn modelId="{504E624D-7310-F246-BBFE-2998AABB53E5}" type="presParOf" srcId="{B914F210-B934-644B-ABC7-244EF34C10EF}" destId="{97465006-9DCB-744F-9F99-96E5166A8581}" srcOrd="0" destOrd="0" presId="urn:microsoft.com/office/officeart/2005/8/layout/process4"/>
    <dgm:cxn modelId="{44C96C7E-B4D3-DC40-ACBB-C34B878A9B2C}" type="presParOf" srcId="{B914F210-B934-644B-ABC7-244EF34C10EF}" destId="{6B5A24A5-FD78-764D-9B26-4D3F03AA574E}" srcOrd="1" destOrd="0" presId="urn:microsoft.com/office/officeart/2005/8/layout/process4"/>
    <dgm:cxn modelId="{AA1E1D1C-02C4-B842-B460-8A20A3AF4A8D}" type="presParOf" srcId="{B914F210-B934-644B-ABC7-244EF34C10EF}" destId="{BD34A28E-D925-DC4F-B5E3-79722054BBE1}" srcOrd="2" destOrd="0" presId="urn:microsoft.com/office/officeart/2005/8/layout/process4"/>
    <dgm:cxn modelId="{2B2106FC-F55C-154C-82CB-EEDDB07E5679}" type="presParOf" srcId="{BD34A28E-D925-DC4F-B5E3-79722054BBE1}" destId="{89436B4E-962D-5446-92E2-4DC08EE1E17D}" srcOrd="0" destOrd="0" presId="urn:microsoft.com/office/officeart/2005/8/layout/process4"/>
    <dgm:cxn modelId="{D1F5B4B4-B6AE-3241-A5E5-910F544FE99F}" type="presParOf" srcId="{BD34A28E-D925-DC4F-B5E3-79722054BBE1}" destId="{A746DC78-AB00-0543-9A4B-5C54434D5A1E}" srcOrd="1" destOrd="0" presId="urn:microsoft.com/office/officeart/2005/8/layout/process4"/>
    <dgm:cxn modelId="{9234F12A-4842-EE4A-94AC-17861A93BB38}" type="presParOf" srcId="{BD34A28E-D925-DC4F-B5E3-79722054BBE1}" destId="{A5B58F2A-D9C1-9142-BBF3-9A0D4C5F3A05}" srcOrd="2" destOrd="0" presId="urn:microsoft.com/office/officeart/2005/8/layout/process4"/>
    <dgm:cxn modelId="{6BFF1D4B-68B7-F443-B6C2-2E629F605672}" type="presParOf" srcId="{BD34A28E-D925-DC4F-B5E3-79722054BBE1}" destId="{77E4B587-93C3-5F4E-979E-30671373D615}" srcOrd="3" destOrd="0" presId="urn:microsoft.com/office/officeart/2005/8/layout/process4"/>
    <dgm:cxn modelId="{F8CD8BBE-D51A-6E43-A4E2-61B1EC6DC9F6}" type="presParOf" srcId="{38C30DFD-A91C-3C42-BD61-DEDC910867E2}" destId="{766F4326-DF24-AB4E-8F51-6A81E8FE3FD3}" srcOrd="1" destOrd="0" presId="urn:microsoft.com/office/officeart/2005/8/layout/process4"/>
    <dgm:cxn modelId="{238A3571-AC35-704E-809D-340E4E893371}" type="presParOf" srcId="{38C30DFD-A91C-3C42-BD61-DEDC910867E2}" destId="{345DF13C-6418-614B-9639-1C3D01246D8D}" srcOrd="2" destOrd="0" presId="urn:microsoft.com/office/officeart/2005/8/layout/process4"/>
    <dgm:cxn modelId="{DCA54259-44F3-AD41-8A02-60F47FC8B0DE}" type="presParOf" srcId="{345DF13C-6418-614B-9639-1C3D01246D8D}" destId="{C346AC5F-A46F-F74B-A33E-FCEB1010080D}" srcOrd="0" destOrd="0" presId="urn:microsoft.com/office/officeart/2005/8/layout/process4"/>
    <dgm:cxn modelId="{3FD1867B-931A-9444-81FC-3988008D444B}" type="presParOf" srcId="{345DF13C-6418-614B-9639-1C3D01246D8D}" destId="{C033A7CF-4B99-2A43-A3B7-CFADDC7EBF19}" srcOrd="1" destOrd="0" presId="urn:microsoft.com/office/officeart/2005/8/layout/process4"/>
    <dgm:cxn modelId="{81406EDF-9607-884F-AF17-4E970A764F0F}" type="presParOf" srcId="{345DF13C-6418-614B-9639-1C3D01246D8D}" destId="{E20DD41B-EE8A-904F-9ADD-435EA7FB6FE8}" srcOrd="2" destOrd="0" presId="urn:microsoft.com/office/officeart/2005/8/layout/process4"/>
    <dgm:cxn modelId="{FF174C34-7216-D14C-8EEA-548BC23AACDC}" type="presParOf" srcId="{E20DD41B-EE8A-904F-9ADD-435EA7FB6FE8}" destId="{AB5FFCE3-9E71-0248-B239-058035A10147}" srcOrd="0" destOrd="0" presId="urn:microsoft.com/office/officeart/2005/8/layout/process4"/>
    <dgm:cxn modelId="{353FA174-654A-A141-BF42-BCDBAC86EB62}" type="presParOf" srcId="{E20DD41B-EE8A-904F-9ADD-435EA7FB6FE8}" destId="{69A9523F-FD9D-3C40-BFF2-CDD8E63B08AB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534CA-A11C-0A4C-90F5-6391133018FF}">
      <dsp:nvSpPr>
        <dsp:cNvPr id="0" name=""/>
        <dsp:cNvSpPr/>
      </dsp:nvSpPr>
      <dsp:spPr>
        <a:xfrm>
          <a:off x="2627" y="0"/>
          <a:ext cx="3201207" cy="531811"/>
        </a:xfrm>
        <a:prstGeom prst="chevron">
          <a:avLst/>
        </a:prstGeom>
        <a:solidFill>
          <a:srgbClr val="FFB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Input Module</a:t>
          </a:r>
        </a:p>
      </dsp:txBody>
      <dsp:txXfrm>
        <a:off x="268533" y="0"/>
        <a:ext cx="2669396" cy="531811"/>
      </dsp:txXfrm>
    </dsp:sp>
    <dsp:sp modelId="{E4FAA6FF-50CF-454C-9546-AF8E643B7D4F}">
      <dsp:nvSpPr>
        <dsp:cNvPr id="0" name=""/>
        <dsp:cNvSpPr/>
      </dsp:nvSpPr>
      <dsp:spPr>
        <a:xfrm>
          <a:off x="2883713" y="0"/>
          <a:ext cx="3201207" cy="5318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Main Module</a:t>
          </a:r>
        </a:p>
      </dsp:txBody>
      <dsp:txXfrm>
        <a:off x="3149619" y="0"/>
        <a:ext cx="2669396" cy="531811"/>
      </dsp:txXfrm>
    </dsp:sp>
    <dsp:sp modelId="{371A7FB4-1980-D54C-8F8C-C73CADAA689E}">
      <dsp:nvSpPr>
        <dsp:cNvPr id="0" name=""/>
        <dsp:cNvSpPr/>
      </dsp:nvSpPr>
      <dsp:spPr>
        <a:xfrm>
          <a:off x="5764800" y="0"/>
          <a:ext cx="3201207" cy="5318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Output Module</a:t>
          </a:r>
        </a:p>
      </dsp:txBody>
      <dsp:txXfrm>
        <a:off x="6030706" y="0"/>
        <a:ext cx="2669396" cy="5318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534CA-A11C-0A4C-90F5-6391133018FF}">
      <dsp:nvSpPr>
        <dsp:cNvPr id="0" name=""/>
        <dsp:cNvSpPr/>
      </dsp:nvSpPr>
      <dsp:spPr>
        <a:xfrm>
          <a:off x="2627" y="0"/>
          <a:ext cx="3201207" cy="531811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Input Module</a:t>
          </a:r>
        </a:p>
      </dsp:txBody>
      <dsp:txXfrm>
        <a:off x="268533" y="0"/>
        <a:ext cx="2669396" cy="531811"/>
      </dsp:txXfrm>
    </dsp:sp>
    <dsp:sp modelId="{E4FAA6FF-50CF-454C-9546-AF8E643B7D4F}">
      <dsp:nvSpPr>
        <dsp:cNvPr id="0" name=""/>
        <dsp:cNvSpPr/>
      </dsp:nvSpPr>
      <dsp:spPr>
        <a:xfrm>
          <a:off x="2883713" y="0"/>
          <a:ext cx="3201207" cy="531811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Main Module</a:t>
          </a:r>
        </a:p>
      </dsp:txBody>
      <dsp:txXfrm>
        <a:off x="3149619" y="0"/>
        <a:ext cx="2669396" cy="531811"/>
      </dsp:txXfrm>
    </dsp:sp>
    <dsp:sp modelId="{371A7FB4-1980-D54C-8F8C-C73CADAA689E}">
      <dsp:nvSpPr>
        <dsp:cNvPr id="0" name=""/>
        <dsp:cNvSpPr/>
      </dsp:nvSpPr>
      <dsp:spPr>
        <a:xfrm>
          <a:off x="5764800" y="0"/>
          <a:ext cx="3201207" cy="5318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Output Module</a:t>
          </a:r>
        </a:p>
      </dsp:txBody>
      <dsp:txXfrm>
        <a:off x="6030706" y="0"/>
        <a:ext cx="2669396" cy="531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534CA-A11C-0A4C-90F5-6391133018FF}">
      <dsp:nvSpPr>
        <dsp:cNvPr id="0" name=""/>
        <dsp:cNvSpPr/>
      </dsp:nvSpPr>
      <dsp:spPr>
        <a:xfrm>
          <a:off x="2627" y="0"/>
          <a:ext cx="3201207" cy="531811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Input Module</a:t>
          </a:r>
        </a:p>
      </dsp:txBody>
      <dsp:txXfrm>
        <a:off x="268533" y="0"/>
        <a:ext cx="2669396" cy="531811"/>
      </dsp:txXfrm>
    </dsp:sp>
    <dsp:sp modelId="{E4FAA6FF-50CF-454C-9546-AF8E643B7D4F}">
      <dsp:nvSpPr>
        <dsp:cNvPr id="0" name=""/>
        <dsp:cNvSpPr/>
      </dsp:nvSpPr>
      <dsp:spPr>
        <a:xfrm>
          <a:off x="2883713" y="0"/>
          <a:ext cx="3201207" cy="5318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Main Module</a:t>
          </a:r>
        </a:p>
      </dsp:txBody>
      <dsp:txXfrm>
        <a:off x="3149619" y="0"/>
        <a:ext cx="2669396" cy="531811"/>
      </dsp:txXfrm>
    </dsp:sp>
    <dsp:sp modelId="{371A7FB4-1980-D54C-8F8C-C73CADAA689E}">
      <dsp:nvSpPr>
        <dsp:cNvPr id="0" name=""/>
        <dsp:cNvSpPr/>
      </dsp:nvSpPr>
      <dsp:spPr>
        <a:xfrm>
          <a:off x="5764800" y="0"/>
          <a:ext cx="3201207" cy="531811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Output Module</a:t>
          </a:r>
        </a:p>
      </dsp:txBody>
      <dsp:txXfrm>
        <a:off x="6030706" y="0"/>
        <a:ext cx="2669396" cy="5318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906C6-EBE0-1F48-9626-7CCBE2D2DCB9}">
      <dsp:nvSpPr>
        <dsp:cNvPr id="0" name=""/>
        <dsp:cNvSpPr/>
      </dsp:nvSpPr>
      <dsp:spPr>
        <a:xfrm>
          <a:off x="11337" y="0"/>
          <a:ext cx="11592340" cy="5239221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A6861-E9CC-D74B-A7F4-B84A1A8D5ED5}">
      <dsp:nvSpPr>
        <dsp:cNvPr id="0" name=""/>
        <dsp:cNvSpPr/>
      </dsp:nvSpPr>
      <dsp:spPr>
        <a:xfrm>
          <a:off x="7942321" y="1499838"/>
          <a:ext cx="2428278" cy="2189065"/>
        </a:xfrm>
        <a:prstGeom prst="rect">
          <a:avLst/>
        </a:prstGeom>
        <a:noFill/>
        <a:ln w="57150">
          <a:solidFill>
            <a:srgbClr val="FFBF00"/>
          </a:solidFill>
          <a:prstDash val="dashDot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47040" rIns="0" bIns="447040" numCol="1" spcCol="127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solidFill>
                <a:schemeClr val="bg1"/>
              </a:solidFill>
            </a:rPr>
            <a:t>Output Module</a:t>
          </a:r>
        </a:p>
      </dsp:txBody>
      <dsp:txXfrm>
        <a:off x="7942321" y="1499838"/>
        <a:ext cx="2428278" cy="2189065"/>
      </dsp:txXfrm>
    </dsp:sp>
    <dsp:sp modelId="{8ED765D3-078E-2242-9C97-81E3A89BB91A}">
      <dsp:nvSpPr>
        <dsp:cNvPr id="0" name=""/>
        <dsp:cNvSpPr/>
      </dsp:nvSpPr>
      <dsp:spPr>
        <a:xfrm>
          <a:off x="3613138" y="1499838"/>
          <a:ext cx="3677797" cy="2189065"/>
        </a:xfrm>
        <a:prstGeom prst="rect">
          <a:avLst/>
        </a:prstGeom>
        <a:noFill/>
        <a:ln w="57150">
          <a:solidFill>
            <a:srgbClr val="FFBF00"/>
          </a:solidFill>
          <a:prstDash val="dashDot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47040" rIns="0" bIns="447040" numCol="1" spcCol="127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solidFill>
                <a:schemeClr val="bg1"/>
              </a:solidFill>
            </a:rPr>
            <a:t>Optimization Module</a:t>
          </a:r>
        </a:p>
      </dsp:txBody>
      <dsp:txXfrm>
        <a:off x="3613138" y="1499838"/>
        <a:ext cx="3677797" cy="2189065"/>
      </dsp:txXfrm>
    </dsp:sp>
    <dsp:sp modelId="{C8B9468C-4706-6F40-BEB4-FAB566727F21}">
      <dsp:nvSpPr>
        <dsp:cNvPr id="0" name=""/>
        <dsp:cNvSpPr/>
      </dsp:nvSpPr>
      <dsp:spPr>
        <a:xfrm>
          <a:off x="536096" y="1499838"/>
          <a:ext cx="2428278" cy="2189065"/>
        </a:xfrm>
        <a:prstGeom prst="rect">
          <a:avLst/>
        </a:prstGeom>
        <a:noFill/>
        <a:ln w="57150">
          <a:solidFill>
            <a:srgbClr val="FFBF00"/>
          </a:solidFill>
          <a:prstDash val="dashDot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47040" rIns="0" bIns="447040" numCol="1" spcCol="127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solidFill>
                <a:schemeClr val="bg1"/>
              </a:solidFill>
            </a:rPr>
            <a:t>Input Module</a:t>
          </a:r>
        </a:p>
      </dsp:txBody>
      <dsp:txXfrm>
        <a:off x="536096" y="1499838"/>
        <a:ext cx="2428278" cy="21890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8BA1AD-2844-2B45-8818-027378E16771}">
      <dsp:nvSpPr>
        <dsp:cNvPr id="0" name=""/>
        <dsp:cNvSpPr/>
      </dsp:nvSpPr>
      <dsp:spPr>
        <a:xfrm>
          <a:off x="0" y="3837390"/>
          <a:ext cx="11758611" cy="1259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dirty="0"/>
            <a:t>Input File Preparation for the Main Module</a:t>
          </a:r>
        </a:p>
      </dsp:txBody>
      <dsp:txXfrm>
        <a:off x="0" y="3837390"/>
        <a:ext cx="11758611" cy="680139"/>
      </dsp:txXfrm>
    </dsp:sp>
    <dsp:sp modelId="{3DF27694-257B-AB45-8CBA-E6D83F68D05A}">
      <dsp:nvSpPr>
        <dsp:cNvPr id="0" name=""/>
        <dsp:cNvSpPr/>
      </dsp:nvSpPr>
      <dsp:spPr>
        <a:xfrm>
          <a:off x="0" y="4492339"/>
          <a:ext cx="5879305" cy="5793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dirty="0"/>
            <a:t>Create Nodes and Links</a:t>
          </a:r>
        </a:p>
      </dsp:txBody>
      <dsp:txXfrm>
        <a:off x="0" y="4492339"/>
        <a:ext cx="5879305" cy="579377"/>
      </dsp:txXfrm>
    </dsp:sp>
    <dsp:sp modelId="{046BDA69-6589-D54A-9BA1-3CFC622D4CBD}">
      <dsp:nvSpPr>
        <dsp:cNvPr id="0" name=""/>
        <dsp:cNvSpPr/>
      </dsp:nvSpPr>
      <dsp:spPr>
        <a:xfrm>
          <a:off x="5879305" y="4492339"/>
          <a:ext cx="5879305" cy="5793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dirty="0"/>
            <a:t>Save Output as JSON and Pickle Files</a:t>
          </a:r>
        </a:p>
      </dsp:txBody>
      <dsp:txXfrm>
        <a:off x="5879305" y="4492339"/>
        <a:ext cx="5879305" cy="579377"/>
      </dsp:txXfrm>
    </dsp:sp>
    <dsp:sp modelId="{BA65324A-7782-6E44-B5F9-B5D1A742715C}">
      <dsp:nvSpPr>
        <dsp:cNvPr id="0" name=""/>
        <dsp:cNvSpPr/>
      </dsp:nvSpPr>
      <dsp:spPr>
        <a:xfrm rot="10800000">
          <a:off x="0" y="1919145"/>
          <a:ext cx="11758611" cy="19371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i="0" kern="1200" dirty="0"/>
            <a:t>Data Processing</a:t>
          </a:r>
        </a:p>
      </dsp:txBody>
      <dsp:txXfrm rot="-10800000">
        <a:off x="0" y="1919145"/>
        <a:ext cx="11758611" cy="679935"/>
      </dsp:txXfrm>
    </dsp:sp>
    <dsp:sp modelId="{A3F97C28-657A-F44A-BF27-D64D28921BB9}">
      <dsp:nvSpPr>
        <dsp:cNvPr id="0" name=""/>
        <dsp:cNvSpPr/>
      </dsp:nvSpPr>
      <dsp:spPr>
        <a:xfrm>
          <a:off x="4067" y="2599081"/>
          <a:ext cx="2851938" cy="5792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Package Importing</a:t>
          </a:r>
        </a:p>
      </dsp:txBody>
      <dsp:txXfrm>
        <a:off x="4067" y="2599081"/>
        <a:ext cx="2851938" cy="579204"/>
      </dsp:txXfrm>
    </dsp:sp>
    <dsp:sp modelId="{BB94D995-3F3E-224D-9770-CB3DE866E27B}">
      <dsp:nvSpPr>
        <dsp:cNvPr id="0" name=""/>
        <dsp:cNvSpPr/>
      </dsp:nvSpPr>
      <dsp:spPr>
        <a:xfrm>
          <a:off x="2856005" y="2599081"/>
          <a:ext cx="2742858" cy="5792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Adjusting fuel costs</a:t>
          </a:r>
        </a:p>
      </dsp:txBody>
      <dsp:txXfrm>
        <a:off x="2856005" y="2599081"/>
        <a:ext cx="2742858" cy="579204"/>
      </dsp:txXfrm>
    </dsp:sp>
    <dsp:sp modelId="{769C313B-BB2C-EA48-B7AD-7C05B0BEBF48}">
      <dsp:nvSpPr>
        <dsp:cNvPr id="0" name=""/>
        <dsp:cNvSpPr/>
      </dsp:nvSpPr>
      <dsp:spPr>
        <a:xfrm>
          <a:off x="5598863" y="2599081"/>
          <a:ext cx="2739836" cy="5792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Fixing Emission Data</a:t>
          </a:r>
        </a:p>
      </dsp:txBody>
      <dsp:txXfrm>
        <a:off x="5598863" y="2599081"/>
        <a:ext cx="2739836" cy="579204"/>
      </dsp:txXfrm>
    </dsp:sp>
    <dsp:sp modelId="{58669D07-C2BF-E84A-B53E-48358B12D584}">
      <dsp:nvSpPr>
        <dsp:cNvPr id="0" name=""/>
        <dsp:cNvSpPr/>
      </dsp:nvSpPr>
      <dsp:spPr>
        <a:xfrm>
          <a:off x="8338700" y="2599081"/>
          <a:ext cx="3415843" cy="5792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Aggregate Power Plants</a:t>
          </a:r>
        </a:p>
      </dsp:txBody>
      <dsp:txXfrm>
        <a:off x="8338700" y="2599081"/>
        <a:ext cx="3415843" cy="579204"/>
      </dsp:txXfrm>
    </dsp:sp>
    <dsp:sp modelId="{C6FE638A-1B8C-EB43-A77D-3312B8A920A4}">
      <dsp:nvSpPr>
        <dsp:cNvPr id="0" name=""/>
        <dsp:cNvSpPr/>
      </dsp:nvSpPr>
      <dsp:spPr>
        <a:xfrm rot="10800000">
          <a:off x="0" y="901"/>
          <a:ext cx="11758611" cy="19371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Loading Packages</a:t>
          </a:r>
        </a:p>
      </dsp:txBody>
      <dsp:txXfrm rot="-10800000">
        <a:off x="0" y="901"/>
        <a:ext cx="11758611" cy="679935"/>
      </dsp:txXfrm>
    </dsp:sp>
    <dsp:sp modelId="{FFB37289-BF9F-6F47-8A0D-E724045B49FD}">
      <dsp:nvSpPr>
        <dsp:cNvPr id="0" name=""/>
        <dsp:cNvSpPr/>
      </dsp:nvSpPr>
      <dsp:spPr>
        <a:xfrm>
          <a:off x="0" y="680836"/>
          <a:ext cx="5879305" cy="5792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“</a:t>
          </a:r>
          <a:r>
            <a:rPr lang="en-US" sz="2000" kern="1200" dirty="0" err="1"/>
            <a:t>reading_file.py</a:t>
          </a:r>
          <a:r>
            <a:rPr lang="en-US" sz="2000" kern="1200" dirty="0"/>
            <a:t>” (Data Ingestion Script)</a:t>
          </a:r>
        </a:p>
      </dsp:txBody>
      <dsp:txXfrm>
        <a:off x="0" y="680836"/>
        <a:ext cx="5879305" cy="579204"/>
      </dsp:txXfrm>
    </dsp:sp>
    <dsp:sp modelId="{496FCEDB-5D1A-FE44-B5C2-06EDC8868380}">
      <dsp:nvSpPr>
        <dsp:cNvPr id="0" name=""/>
        <dsp:cNvSpPr/>
      </dsp:nvSpPr>
      <dsp:spPr>
        <a:xfrm>
          <a:off x="5879305" y="680836"/>
          <a:ext cx="5879305" cy="5792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“</a:t>
          </a:r>
          <a:r>
            <a:rPr lang="en-US" sz="2000" kern="1200" dirty="0" err="1"/>
            <a:t>merging_file.py</a:t>
          </a:r>
          <a:r>
            <a:rPr lang="en-US" sz="2000" kern="1200" dirty="0"/>
            <a:t>”(Data Merging Script)</a:t>
          </a:r>
        </a:p>
      </dsp:txBody>
      <dsp:txXfrm>
        <a:off x="5879305" y="680836"/>
        <a:ext cx="5879305" cy="5792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07B51-0629-AC4A-A9C2-69F578C8D6C2}">
      <dsp:nvSpPr>
        <dsp:cNvPr id="0" name=""/>
        <dsp:cNvSpPr/>
      </dsp:nvSpPr>
      <dsp:spPr>
        <a:xfrm>
          <a:off x="0" y="4787718"/>
          <a:ext cx="11758611" cy="6283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dirty="0"/>
            <a:t>Saving the Model Output</a:t>
          </a:r>
        </a:p>
      </dsp:txBody>
      <dsp:txXfrm>
        <a:off x="0" y="4787718"/>
        <a:ext cx="11758611" cy="628385"/>
      </dsp:txXfrm>
    </dsp:sp>
    <dsp:sp modelId="{DF1C20D0-D0DE-AF4C-A63C-540F46045AB0}">
      <dsp:nvSpPr>
        <dsp:cNvPr id="0" name=""/>
        <dsp:cNvSpPr/>
      </dsp:nvSpPr>
      <dsp:spPr>
        <a:xfrm rot="10800000">
          <a:off x="0" y="3830687"/>
          <a:ext cx="11758611" cy="96645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dirty="0"/>
            <a:t>Run the Optimization Model </a:t>
          </a:r>
        </a:p>
      </dsp:txBody>
      <dsp:txXfrm rot="10800000">
        <a:off x="0" y="3830687"/>
        <a:ext cx="11758611" cy="627974"/>
      </dsp:txXfrm>
    </dsp:sp>
    <dsp:sp modelId="{9E7E9593-D2B2-3341-9C35-0C14B7495D26}">
      <dsp:nvSpPr>
        <dsp:cNvPr id="0" name=""/>
        <dsp:cNvSpPr/>
      </dsp:nvSpPr>
      <dsp:spPr>
        <a:xfrm rot="10800000">
          <a:off x="0" y="2873656"/>
          <a:ext cx="11758611" cy="96645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/>
            <a:t>Optimization Model Configuration</a:t>
          </a:r>
        </a:p>
      </dsp:txBody>
      <dsp:txXfrm rot="-10800000">
        <a:off x="0" y="2873656"/>
        <a:ext cx="11758611" cy="339226"/>
      </dsp:txXfrm>
    </dsp:sp>
    <dsp:sp modelId="{5D997B94-758F-DC4F-9702-D81F324E98C4}">
      <dsp:nvSpPr>
        <dsp:cNvPr id="0" name=""/>
        <dsp:cNvSpPr/>
      </dsp:nvSpPr>
      <dsp:spPr>
        <a:xfrm>
          <a:off x="0" y="3212882"/>
          <a:ext cx="5879305" cy="288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Solver Selection</a:t>
          </a:r>
        </a:p>
      </dsp:txBody>
      <dsp:txXfrm>
        <a:off x="0" y="3212882"/>
        <a:ext cx="5879305" cy="288970"/>
      </dsp:txXfrm>
    </dsp:sp>
    <dsp:sp modelId="{910D0136-D45A-0D48-8FA3-FF6659800ACD}">
      <dsp:nvSpPr>
        <dsp:cNvPr id="0" name=""/>
        <dsp:cNvSpPr/>
      </dsp:nvSpPr>
      <dsp:spPr>
        <a:xfrm>
          <a:off x="5879305" y="3212882"/>
          <a:ext cx="5879305" cy="288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Monitoring Section Durations</a:t>
          </a:r>
        </a:p>
      </dsp:txBody>
      <dsp:txXfrm>
        <a:off x="5879305" y="3212882"/>
        <a:ext cx="5879305" cy="288970"/>
      </dsp:txXfrm>
    </dsp:sp>
    <dsp:sp modelId="{421E2D53-045F-2642-8A3A-31D15C6BDCC6}">
      <dsp:nvSpPr>
        <dsp:cNvPr id="0" name=""/>
        <dsp:cNvSpPr/>
      </dsp:nvSpPr>
      <dsp:spPr>
        <a:xfrm rot="10800000">
          <a:off x="0" y="1916625"/>
          <a:ext cx="11758611" cy="96645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/>
            <a:t>Preparing Model's Input</a:t>
          </a:r>
        </a:p>
      </dsp:txBody>
      <dsp:txXfrm rot="-10800000">
        <a:off x="0" y="1916625"/>
        <a:ext cx="11758611" cy="339226"/>
      </dsp:txXfrm>
    </dsp:sp>
    <dsp:sp modelId="{6EC396A0-9536-7443-AFF3-D754AA1D1986}">
      <dsp:nvSpPr>
        <dsp:cNvPr id="0" name=""/>
        <dsp:cNvSpPr/>
      </dsp:nvSpPr>
      <dsp:spPr>
        <a:xfrm>
          <a:off x="5741" y="2255851"/>
          <a:ext cx="3915709" cy="288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Region Selection</a:t>
          </a:r>
        </a:p>
      </dsp:txBody>
      <dsp:txXfrm>
        <a:off x="5741" y="2255851"/>
        <a:ext cx="3915709" cy="288970"/>
      </dsp:txXfrm>
    </dsp:sp>
    <dsp:sp modelId="{550E1A6B-4D54-A34A-A593-4CD21456DE2D}">
      <dsp:nvSpPr>
        <dsp:cNvPr id="0" name=""/>
        <dsp:cNvSpPr/>
      </dsp:nvSpPr>
      <dsp:spPr>
        <a:xfrm>
          <a:off x="3921450" y="2255851"/>
          <a:ext cx="3915709" cy="288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RPS Policy Constraint</a:t>
          </a:r>
        </a:p>
      </dsp:txBody>
      <dsp:txXfrm>
        <a:off x="3921450" y="2255851"/>
        <a:ext cx="3915709" cy="288970"/>
      </dsp:txXfrm>
    </dsp:sp>
    <dsp:sp modelId="{32E5AEC1-E1A9-084A-8E9B-99C7A77FEEC1}">
      <dsp:nvSpPr>
        <dsp:cNvPr id="0" name=""/>
        <dsp:cNvSpPr/>
      </dsp:nvSpPr>
      <dsp:spPr>
        <a:xfrm>
          <a:off x="7837160" y="2255851"/>
          <a:ext cx="3915709" cy="288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Constraint deactivation</a:t>
          </a:r>
        </a:p>
      </dsp:txBody>
      <dsp:txXfrm>
        <a:off x="7837160" y="2255851"/>
        <a:ext cx="3915709" cy="288970"/>
      </dsp:txXfrm>
    </dsp:sp>
    <dsp:sp modelId="{3A74126F-4E76-4E46-A3DD-043723E9DDC8}">
      <dsp:nvSpPr>
        <dsp:cNvPr id="0" name=""/>
        <dsp:cNvSpPr/>
      </dsp:nvSpPr>
      <dsp:spPr>
        <a:xfrm rot="10800000">
          <a:off x="0" y="959594"/>
          <a:ext cx="11758611" cy="96645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/>
            <a:t>Model Graph Construction</a:t>
          </a:r>
        </a:p>
      </dsp:txBody>
      <dsp:txXfrm rot="-10800000">
        <a:off x="0" y="959594"/>
        <a:ext cx="11758611" cy="339226"/>
      </dsp:txXfrm>
    </dsp:sp>
    <dsp:sp modelId="{B2C67CB7-24BB-8640-853D-B5890F94EDBC}">
      <dsp:nvSpPr>
        <dsp:cNvPr id="0" name=""/>
        <dsp:cNvSpPr/>
      </dsp:nvSpPr>
      <dsp:spPr>
        <a:xfrm>
          <a:off x="0" y="1298820"/>
          <a:ext cx="5879305" cy="288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 err="1"/>
            <a:t>all_input_objects.json</a:t>
          </a:r>
          <a:endParaRPr lang="en-US" sz="1700" i="0" kern="1200" dirty="0"/>
        </a:p>
      </dsp:txBody>
      <dsp:txXfrm>
        <a:off x="0" y="1298820"/>
        <a:ext cx="5879305" cy="288970"/>
      </dsp:txXfrm>
    </dsp:sp>
    <dsp:sp modelId="{1899FD1B-3C35-3447-BA86-E532BB89AA5B}">
      <dsp:nvSpPr>
        <dsp:cNvPr id="0" name=""/>
        <dsp:cNvSpPr/>
      </dsp:nvSpPr>
      <dsp:spPr>
        <a:xfrm>
          <a:off x="5879305" y="1298820"/>
          <a:ext cx="5879305" cy="288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 err="1"/>
            <a:t>all_input_sets_sorted.json</a:t>
          </a:r>
          <a:endParaRPr lang="en-US" sz="1700" i="0" kern="1200" dirty="0"/>
        </a:p>
      </dsp:txBody>
      <dsp:txXfrm>
        <a:off x="5879305" y="1298820"/>
        <a:ext cx="5879305" cy="288970"/>
      </dsp:txXfrm>
    </dsp:sp>
    <dsp:sp modelId="{7FA5262F-6B04-E44F-8F51-FC71BBC1C7AC}">
      <dsp:nvSpPr>
        <dsp:cNvPr id="0" name=""/>
        <dsp:cNvSpPr/>
      </dsp:nvSpPr>
      <dsp:spPr>
        <a:xfrm rot="10800000">
          <a:off x="0" y="2563"/>
          <a:ext cx="11758611" cy="96645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/>
            <a:t>Initial Setup</a:t>
          </a:r>
        </a:p>
      </dsp:txBody>
      <dsp:txXfrm rot="-10800000">
        <a:off x="0" y="2563"/>
        <a:ext cx="11758611" cy="339226"/>
      </dsp:txXfrm>
    </dsp:sp>
    <dsp:sp modelId="{5E71965D-8553-B64B-B000-24EA9586501B}">
      <dsp:nvSpPr>
        <dsp:cNvPr id="0" name=""/>
        <dsp:cNvSpPr/>
      </dsp:nvSpPr>
      <dsp:spPr>
        <a:xfrm>
          <a:off x="5741" y="341789"/>
          <a:ext cx="3915709" cy="288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Duration of Study</a:t>
          </a:r>
        </a:p>
      </dsp:txBody>
      <dsp:txXfrm>
        <a:off x="5741" y="341789"/>
        <a:ext cx="3915709" cy="288970"/>
      </dsp:txXfrm>
    </dsp:sp>
    <dsp:sp modelId="{8172E315-9DB2-3F41-9D81-1E07CE42FF67}">
      <dsp:nvSpPr>
        <dsp:cNvPr id="0" name=""/>
        <dsp:cNvSpPr/>
      </dsp:nvSpPr>
      <dsp:spPr>
        <a:xfrm>
          <a:off x="3921450" y="341789"/>
          <a:ext cx="3915709" cy="288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Solar Power Plant Capital Cost</a:t>
          </a:r>
        </a:p>
      </dsp:txBody>
      <dsp:txXfrm>
        <a:off x="3921450" y="341789"/>
        <a:ext cx="3915709" cy="288970"/>
      </dsp:txXfrm>
    </dsp:sp>
    <dsp:sp modelId="{48C4223A-3492-FC4E-9D04-CF43DB299C25}">
      <dsp:nvSpPr>
        <dsp:cNvPr id="0" name=""/>
        <dsp:cNvSpPr/>
      </dsp:nvSpPr>
      <dsp:spPr>
        <a:xfrm>
          <a:off x="7837160" y="341789"/>
          <a:ext cx="3915709" cy="288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Wind Power Plant Capital</a:t>
          </a:r>
        </a:p>
      </dsp:txBody>
      <dsp:txXfrm>
        <a:off x="7837160" y="341789"/>
        <a:ext cx="3915709" cy="2889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A24A5-FD78-764D-9B26-4D3F03AA574E}">
      <dsp:nvSpPr>
        <dsp:cNvPr id="0" name=""/>
        <dsp:cNvSpPr/>
      </dsp:nvSpPr>
      <dsp:spPr>
        <a:xfrm>
          <a:off x="0" y="3075912"/>
          <a:ext cx="11703049" cy="20181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i="0" kern="1200" dirty="0"/>
            <a:t>Generation Outputs</a:t>
          </a:r>
        </a:p>
      </dsp:txBody>
      <dsp:txXfrm>
        <a:off x="0" y="3075912"/>
        <a:ext cx="11703049" cy="1089791"/>
      </dsp:txXfrm>
    </dsp:sp>
    <dsp:sp modelId="{89436B4E-962D-5446-92E2-4DC08EE1E17D}">
      <dsp:nvSpPr>
        <dsp:cNvPr id="0" name=""/>
        <dsp:cNvSpPr/>
      </dsp:nvSpPr>
      <dsp:spPr>
        <a:xfrm>
          <a:off x="0" y="4125340"/>
          <a:ext cx="2925762" cy="9283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i="0" kern="1200" dirty="0"/>
            <a:t>Installed Capacity Map</a:t>
          </a:r>
        </a:p>
      </dsp:txBody>
      <dsp:txXfrm>
        <a:off x="0" y="4125340"/>
        <a:ext cx="2925762" cy="928340"/>
      </dsp:txXfrm>
    </dsp:sp>
    <dsp:sp modelId="{A746DC78-AB00-0543-9A4B-5C54434D5A1E}">
      <dsp:nvSpPr>
        <dsp:cNvPr id="0" name=""/>
        <dsp:cNvSpPr/>
      </dsp:nvSpPr>
      <dsp:spPr>
        <a:xfrm>
          <a:off x="2925762" y="4125340"/>
          <a:ext cx="2925762" cy="9283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i="0" kern="1200" dirty="0"/>
            <a:t>Generation Mix</a:t>
          </a:r>
        </a:p>
      </dsp:txBody>
      <dsp:txXfrm>
        <a:off x="2925762" y="4125340"/>
        <a:ext cx="2925762" cy="928340"/>
      </dsp:txXfrm>
    </dsp:sp>
    <dsp:sp modelId="{A5B58F2A-D9C1-9142-BBF3-9A0D4C5F3A05}">
      <dsp:nvSpPr>
        <dsp:cNvPr id="0" name=""/>
        <dsp:cNvSpPr/>
      </dsp:nvSpPr>
      <dsp:spPr>
        <a:xfrm>
          <a:off x="5851524" y="4125340"/>
          <a:ext cx="2925762" cy="9283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i="0" kern="1200" dirty="0"/>
            <a:t>Generation Mix by Hour</a:t>
          </a:r>
        </a:p>
      </dsp:txBody>
      <dsp:txXfrm>
        <a:off x="5851524" y="4125340"/>
        <a:ext cx="2925762" cy="928340"/>
      </dsp:txXfrm>
    </dsp:sp>
    <dsp:sp modelId="{77E4B587-93C3-5F4E-979E-30671373D615}">
      <dsp:nvSpPr>
        <dsp:cNvPr id="0" name=""/>
        <dsp:cNvSpPr/>
      </dsp:nvSpPr>
      <dsp:spPr>
        <a:xfrm>
          <a:off x="8777286" y="4125340"/>
          <a:ext cx="2925762" cy="9283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i="0" kern="1200" dirty="0"/>
            <a:t>Regional Generation Mix</a:t>
          </a:r>
        </a:p>
      </dsp:txBody>
      <dsp:txXfrm>
        <a:off x="8777286" y="4125340"/>
        <a:ext cx="2925762" cy="928340"/>
      </dsp:txXfrm>
    </dsp:sp>
    <dsp:sp modelId="{C033A7CF-4B99-2A43-A3B7-CFADDC7EBF19}">
      <dsp:nvSpPr>
        <dsp:cNvPr id="0" name=""/>
        <dsp:cNvSpPr/>
      </dsp:nvSpPr>
      <dsp:spPr>
        <a:xfrm rot="10800000">
          <a:off x="0" y="2298"/>
          <a:ext cx="11703049" cy="310388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i="0" kern="1200" dirty="0"/>
            <a:t>Emission Outputs</a:t>
          </a:r>
        </a:p>
      </dsp:txBody>
      <dsp:txXfrm rot="-10800000">
        <a:off x="0" y="2298"/>
        <a:ext cx="11703049" cy="1089464"/>
      </dsp:txXfrm>
    </dsp:sp>
    <dsp:sp modelId="{AB5FFCE3-9E71-0248-B239-058035A10147}">
      <dsp:nvSpPr>
        <dsp:cNvPr id="0" name=""/>
        <dsp:cNvSpPr/>
      </dsp:nvSpPr>
      <dsp:spPr>
        <a:xfrm>
          <a:off x="0" y="1091762"/>
          <a:ext cx="5851524" cy="928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 dirty="0"/>
            <a:t>Spatial Emission Map</a:t>
          </a:r>
        </a:p>
      </dsp:txBody>
      <dsp:txXfrm>
        <a:off x="0" y="1091762"/>
        <a:ext cx="5851524" cy="928061"/>
      </dsp:txXfrm>
    </dsp:sp>
    <dsp:sp modelId="{69A9523F-FD9D-3C40-BFF2-CDD8E63B08AB}">
      <dsp:nvSpPr>
        <dsp:cNvPr id="0" name=""/>
        <dsp:cNvSpPr/>
      </dsp:nvSpPr>
      <dsp:spPr>
        <a:xfrm>
          <a:off x="5851524" y="1091762"/>
          <a:ext cx="5851524" cy="928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 dirty="0"/>
            <a:t>Regional Emission Criteria</a:t>
          </a:r>
        </a:p>
      </dsp:txBody>
      <dsp:txXfrm>
        <a:off x="5851524" y="1091762"/>
        <a:ext cx="5851524" cy="9280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0F12B7-7F4C-C5B0-5A8C-90A80D9737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7311A4-5B6D-B634-2559-72ECE60422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743A4-A4AD-4F3A-A46C-4F7D5B2CC474}" type="datetimeFigureOut">
              <a:rPr lang="en-US" smtClean="0"/>
              <a:t>10/3/24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F2CF76-35F4-A591-A73C-1AC4114171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3308A-2C6C-D931-968E-72EF9F3F4F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B24E9-094F-4F89-807E-F38759C4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62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4T01:47:49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21,'92'-3,"-1"0,-23 1,3 0,4 0,3 0,6 1,1-1,0 1,-6 0,0 0,0 1,3 0,11 0,4 1,0 1,-4-1,-15 0,-2 0,-1 0,-1 0,19 0,-1 0,-2 1,-10-1,-1 0,-3 0,23-1,-2 0,1 1,0 1,2-3,-3 1,-25-1,-3 1,-1-2,-6 0,6-1,-25 2,4 0,-15 2,-1-1,4 1,-4-2,-4 1,10-1,-19 0,-9 0,-2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4T01:47:50.9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1,'100'1,"0"0,0 0,0 0,-7 0,-1 0,1 0,5 0,-15 0,4 1,2 0,1 0,-3-1,-3 1,0-1,-3 0,-2 0,0 0,2 0,4 0,3-1,-1 0,-3 0,-4 0,22-1,-6 0,-2 0,-6 0,-2 0,-6 0,1-2,-7 0,-6 2,-5-1,9-2,-11 3,-19 1,-13 0,-23 0,-4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4T01:47:53.1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1,'79'2,"-1"0,1 1,7-2,1 0,3 0,-12 1,3 1,1 0,-3-1,16-1,-2-1,-3 1,-7 0,-3 2,-2-1,21-2,1 0,-20 1,2 0,-2-1,-12 0,-1-1,0 1,8-1,0 0,-2-1,15 1,-4 0,-12-2,-3 0,-13 3,0-1,4 0,1 0,-2 0,1 1,6-1,-1 1,-8 0,-4-1,18 1,5-1,-5 0,-1 0,8 1,-16 1,-4 2,-22-2,24 2,-14-1,-2 0,-12 0,-31-2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2T16:06:03.94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10,'30'0,"3"-1,-8 1,1-1,-8 1,-1-1,3 1,0-1,3 1,0 0,-1 0,0-1,-4 1,-2 0,3 0,3 0,3 0,-2 0,0 0,-7 0,8 0,-2 0,1-1,-1 1,-7 0,-2-1,-1 1,-4-1,4 1,4 0,1 0,11-1,1 1,-4 0,0 0,-9 0,-4 0,-3 0,-4 0,0 0,3 0,3 0,5 0,11 0,-9 1,7 0,-15-1,-3 0,-2-1,4 1,4-1,1 1,-2 0,-6 0,1 0,1 0,3 0,-1 0,-3 0,0 0,2 0,1 0,0 0,-6 0,0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2T16:06:06.99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2,'50'0,"-9"0,-2 0,-14 0,10-1,-4 1,10-1,2 1,9 0,-12 0,-2 0,-13 0,-3 0,3 0,14 0,-2 0,3 0,-10 0,-8 0,-3 0,4 0,-3 0,3 0,-4 0,-4 0,1 1,1-1,2 1,-3-1,-1 0,-5 0,3 1,-1-1,1 0,-3 0,-4 0,0 0,0 0,2 0,2 0,0 0,0 0,-2 0,-4 0,5 0,-1 0,7 0,-1-1,1 1,-6 0,-2 0,-5 0,1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CF0CE-8A05-4271-BE2F-5EC178CD5FAB}" type="datetimeFigureOut">
              <a:rPr lang="en-US" smtClean="0"/>
              <a:t>10/3/24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298B7-C1E3-419C-B17C-BA8412A9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19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298B7-C1E3-419C-B17C-BA8412A975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70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298B7-C1E3-419C-B17C-BA8412A975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85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298B7-C1E3-419C-B17C-BA8412A975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7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298B7-C1E3-419C-B17C-BA8412A975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49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298B7-C1E3-419C-B17C-BA8412A975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55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298B7-C1E3-419C-B17C-BA8412A975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46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298B7-C1E3-419C-B17C-BA8412A975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49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298B7-C1E3-419C-B17C-BA8412A975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37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Large Logo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2D3A62-BCB3-D5B3-ED9D-6E7D99D77511}"/>
              </a:ext>
            </a:extLst>
          </p:cNvPr>
          <p:cNvSpPr/>
          <p:nvPr userDrawn="1"/>
        </p:nvSpPr>
        <p:spPr>
          <a:xfrm>
            <a:off x="255724" y="255722"/>
            <a:ext cx="5288866" cy="6342553"/>
          </a:xfrm>
          <a:prstGeom prst="rect">
            <a:avLst/>
          </a:prstGeom>
          <a:solidFill>
            <a:schemeClr val="bg1"/>
          </a:solidFill>
          <a:ln>
            <a:solidFill>
              <a:srgbClr val="FFB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D44117-ADCE-7558-D335-27E63B4766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27716" y="255723"/>
            <a:ext cx="6271769" cy="63425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455A456-B1C4-CAB1-C551-B6EEC140A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B1F081-E2CA-3438-76F4-FDBD5C648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5589" y="255588"/>
            <a:ext cx="5288866" cy="4678362"/>
          </a:xfrm>
        </p:spPr>
        <p:txBody>
          <a:bodyPr lIns="274320" tIns="274320" rIns="182880"/>
          <a:lstStyle>
            <a:lvl1pPr>
              <a:defRPr sz="4000" b="1">
                <a:solidFill>
                  <a:srgbClr val="002855"/>
                </a:solidFill>
              </a:defRPr>
            </a:lvl1pPr>
          </a:lstStyle>
          <a:p>
            <a:pPr lvl="0"/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47333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 top +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DA145-D1C7-22B6-A560-D87EAEB5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70642A-6641-18D0-9858-F78DD6654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4475" y="214314"/>
            <a:ext cx="11758613" cy="684798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2855"/>
                </a:solidFill>
              </a:defRPr>
            </a:lvl1pPr>
          </a:lstStyle>
          <a:p>
            <a:pPr lvl="0"/>
            <a:r>
              <a:rPr lang="en-US" dirty="0"/>
              <a:t>[TITLE]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58B4FCF-C4C1-B1B4-2D22-A2BD24E39458}"/>
              </a:ext>
            </a:extLst>
          </p:cNvPr>
          <p:cNvCxnSpPr>
            <a:cxnSpLocks/>
          </p:cNvCxnSpPr>
          <p:nvPr userDrawn="1"/>
        </p:nvCxnSpPr>
        <p:spPr>
          <a:xfrm>
            <a:off x="317678" y="899112"/>
            <a:ext cx="11685408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79A1726F-F8CB-4B8A-EA61-BC5EC55FDF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5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top +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DA145-D1C7-22B6-A560-D87EAEB5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70642A-6641-18D0-9858-F78DD6654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4475" y="214314"/>
            <a:ext cx="11758613" cy="684798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2855"/>
                </a:solidFill>
              </a:defRPr>
            </a:lvl1pPr>
          </a:lstStyle>
          <a:p>
            <a:pPr lvl="0"/>
            <a:r>
              <a:rPr lang="en-US" dirty="0"/>
              <a:t>[TITLE]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58B4FCF-C4C1-B1B4-2D22-A2BD24E39458}"/>
              </a:ext>
            </a:extLst>
          </p:cNvPr>
          <p:cNvCxnSpPr>
            <a:cxnSpLocks/>
          </p:cNvCxnSpPr>
          <p:nvPr userDrawn="1"/>
        </p:nvCxnSpPr>
        <p:spPr>
          <a:xfrm>
            <a:off x="317678" y="899112"/>
            <a:ext cx="11685408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79A1726F-F8CB-4B8A-EA61-BC5EC55FDF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6252A8F-5F0D-7103-4F85-E89375F4C4B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918042175"/>
              </p:ext>
            </p:extLst>
          </p:nvPr>
        </p:nvGraphicFramePr>
        <p:xfrm>
          <a:off x="2718148" y="6326189"/>
          <a:ext cx="8968635" cy="531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368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 top +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DA145-D1C7-22B6-A560-D87EAEB5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70642A-6641-18D0-9858-F78DD6654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4475" y="214314"/>
            <a:ext cx="11758613" cy="684798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2855"/>
                </a:solidFill>
              </a:defRPr>
            </a:lvl1pPr>
          </a:lstStyle>
          <a:p>
            <a:pPr lvl="0"/>
            <a:r>
              <a:rPr lang="en-US" dirty="0"/>
              <a:t>[TITLE]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58B4FCF-C4C1-B1B4-2D22-A2BD24E39458}"/>
              </a:ext>
            </a:extLst>
          </p:cNvPr>
          <p:cNvCxnSpPr>
            <a:cxnSpLocks/>
          </p:cNvCxnSpPr>
          <p:nvPr userDrawn="1"/>
        </p:nvCxnSpPr>
        <p:spPr>
          <a:xfrm>
            <a:off x="317678" y="899112"/>
            <a:ext cx="11685408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79A1726F-F8CB-4B8A-EA61-BC5EC55FDF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65B443D-2B63-7BDA-10BA-E6BFF14ADB3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317287616"/>
              </p:ext>
            </p:extLst>
          </p:nvPr>
        </p:nvGraphicFramePr>
        <p:xfrm>
          <a:off x="2718148" y="6326189"/>
          <a:ext cx="8968635" cy="531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61977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 top +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DA145-D1C7-22B6-A560-D87EAEB5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70642A-6641-18D0-9858-F78DD6654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4475" y="214314"/>
            <a:ext cx="11758613" cy="684798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2855"/>
                </a:solidFill>
              </a:defRPr>
            </a:lvl1pPr>
          </a:lstStyle>
          <a:p>
            <a:pPr lvl="0"/>
            <a:r>
              <a:rPr lang="en-US" dirty="0"/>
              <a:t>[TITLE]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58B4FCF-C4C1-B1B4-2D22-A2BD24E39458}"/>
              </a:ext>
            </a:extLst>
          </p:cNvPr>
          <p:cNvCxnSpPr>
            <a:cxnSpLocks/>
          </p:cNvCxnSpPr>
          <p:nvPr userDrawn="1"/>
        </p:nvCxnSpPr>
        <p:spPr>
          <a:xfrm>
            <a:off x="317678" y="899112"/>
            <a:ext cx="11685408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79A1726F-F8CB-4B8A-EA61-BC5EC55FDF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AA927E9-AB71-82D0-A23A-CA5E11ED097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057222008"/>
              </p:ext>
            </p:extLst>
          </p:nvPr>
        </p:nvGraphicFramePr>
        <p:xfrm>
          <a:off x="2718148" y="6326189"/>
          <a:ext cx="8968635" cy="531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26899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 top +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DA145-D1C7-22B6-A560-D87EAEB5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70642A-6641-18D0-9858-F78DD6654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4475" y="214314"/>
            <a:ext cx="11758613" cy="684798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2855"/>
                </a:solidFill>
              </a:defRPr>
            </a:lvl1pPr>
          </a:lstStyle>
          <a:p>
            <a:pPr lvl="0"/>
            <a:r>
              <a:rPr lang="en-US" dirty="0"/>
              <a:t>[TITLE]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58B4FCF-C4C1-B1B4-2D22-A2BD24E39458}"/>
              </a:ext>
            </a:extLst>
          </p:cNvPr>
          <p:cNvCxnSpPr>
            <a:cxnSpLocks/>
          </p:cNvCxnSpPr>
          <p:nvPr userDrawn="1"/>
        </p:nvCxnSpPr>
        <p:spPr>
          <a:xfrm>
            <a:off x="317678" y="899112"/>
            <a:ext cx="11685408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79A1726F-F8CB-4B8A-EA61-BC5EC55FDF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05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1B05C6F6-9151-3E59-76C4-CF565F6A0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24329B9-9AAA-C108-10C2-5AFE66056C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3215" y="1395527"/>
            <a:ext cx="581828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000" b="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AF7F843-D49A-92DB-2D0E-A561E11E46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5786346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000" b="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642987-5E8B-01D9-28CA-8880D031BC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</p:spPr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AF8B78-61F7-23FC-2459-D85B488FDA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742" y="241671"/>
            <a:ext cx="5823757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9A6EF9-E333-35E5-ECCB-A9664EE35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439" y="241671"/>
            <a:ext cx="5786346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C238B-1AFA-0ABC-F359-2FEE007FDA83}"/>
              </a:ext>
            </a:extLst>
          </p:cNvPr>
          <p:cNvSpPr txBox="1"/>
          <p:nvPr userDrawn="1"/>
        </p:nvSpPr>
        <p:spPr>
          <a:xfrm>
            <a:off x="1066096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92BE5-C916-33BF-AFE5-7F8D075D9562}"/>
              </a:ext>
            </a:extLst>
          </p:cNvPr>
          <p:cNvSpPr txBox="1"/>
          <p:nvPr userDrawn="1"/>
        </p:nvSpPr>
        <p:spPr>
          <a:xfrm>
            <a:off x="6989351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C1D1468-F4AD-AF60-61BF-E937FB492C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45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1B05C6F6-9151-3E59-76C4-CF565F6A0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24329B9-9AAA-C108-10C2-5AFE66056C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1785" y="1399270"/>
            <a:ext cx="3823010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000" b="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642987-5E8B-01D9-28CA-8880D031BC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</p:spPr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AF8B78-61F7-23FC-2459-D85B488FDA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1786" y="245414"/>
            <a:ext cx="3823010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C238B-1AFA-0ABC-F359-2FEE007FDA83}"/>
              </a:ext>
            </a:extLst>
          </p:cNvPr>
          <p:cNvSpPr txBox="1"/>
          <p:nvPr userDrawn="1"/>
        </p:nvSpPr>
        <p:spPr>
          <a:xfrm>
            <a:off x="560922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92BE5-C916-33BF-AFE5-7F8D075D9562}"/>
              </a:ext>
            </a:extLst>
          </p:cNvPr>
          <p:cNvSpPr txBox="1"/>
          <p:nvPr userDrawn="1"/>
        </p:nvSpPr>
        <p:spPr>
          <a:xfrm>
            <a:off x="4503630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F48FDB-68BC-D219-82AA-5E0B6B7F073C}"/>
              </a:ext>
            </a:extLst>
          </p:cNvPr>
          <p:cNvSpPr txBox="1"/>
          <p:nvPr userDrawn="1"/>
        </p:nvSpPr>
        <p:spPr>
          <a:xfrm>
            <a:off x="8446342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B76A59CA-3BEE-864B-7585-551D0744B3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4493" y="1399270"/>
            <a:ext cx="3823010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000" b="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A71F4E0-C6C4-D99F-1A4F-90CE09AF2F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4494" y="245414"/>
            <a:ext cx="3823010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E871710-065C-82F4-BE78-99F4FCD4E7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7205" y="1399270"/>
            <a:ext cx="3823010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000" b="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36BFF2C6-F330-16DF-5C95-8E636D84A7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27206" y="245414"/>
            <a:ext cx="3823010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9BEAA18-15CA-ED7D-9937-126B98F5A6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61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Bullets-Picture 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F2766-7474-D09D-3F4B-FC626C28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7FFD12B-2BF6-9C79-B68A-BAB94D1B54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3"/>
            <a:ext cx="5709893" cy="1056103"/>
          </a:xfrm>
          <a:noFill/>
          <a:ln>
            <a:noFill/>
          </a:ln>
        </p:spPr>
        <p:txBody>
          <a:bodyPr lIns="91440" rIns="182880"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9B0DC9-71BB-50BF-8C11-92EC3E26C4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678" y="1558216"/>
            <a:ext cx="5709893" cy="4795966"/>
          </a:xfrm>
        </p:spPr>
        <p:txBody>
          <a:bodyPr lIns="91440" rIns="182880">
            <a:normAutofit/>
          </a:bodyPr>
          <a:lstStyle>
            <a:lvl1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0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F8CA5F-3D1D-2D0D-8E0F-15C1165CB84E}"/>
              </a:ext>
            </a:extLst>
          </p:cNvPr>
          <p:cNvCxnSpPr>
            <a:cxnSpLocks/>
          </p:cNvCxnSpPr>
          <p:nvPr userDrawn="1"/>
        </p:nvCxnSpPr>
        <p:spPr>
          <a:xfrm>
            <a:off x="317678" y="1325856"/>
            <a:ext cx="5457971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7F2BD66-F490-E84E-04E9-567ACD9663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287338"/>
            <a:ext cx="5778500" cy="6067425"/>
          </a:xfrm>
        </p:spPr>
        <p:txBody>
          <a:bodyPr/>
          <a:lstStyle/>
          <a:p>
            <a:pPr lvl="0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37E72D0-B92E-FA5D-31B1-3B906C0236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06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A4312-6570-6D5B-9B8D-CAD9994DA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7D51953-337D-F450-45ED-F18229A8E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858B3CF-8E21-08F8-EEEB-065E7A654D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539A47EA-0504-C1D8-275B-A5328B823E6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B8B279-4E09-F358-EDFB-4E3A4DE3DE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85122" cy="15827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C047396-1D2F-2056-C302-6F5F9E8D31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85122" cy="15827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DBB017EF-1B22-65F1-C2EF-F890221BCBF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465626" y="1132517"/>
            <a:ext cx="5373950" cy="3787213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DB9D04F-5F0F-E4A6-3E8A-BF90DEEEF29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65625" y="5002949"/>
            <a:ext cx="5373950" cy="1002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BEF5D68-7A28-9990-AB9B-3D8EA86F6D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6004578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791D468-C43C-925B-EE91-0416BE9E02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132517"/>
            <a:ext cx="6004578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4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698480-102F-5E88-C8C4-6A65A2EBCB2E}"/>
              </a:ext>
            </a:extLst>
          </p:cNvPr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E0928F-C013-C937-8802-DFD5265D997B}"/>
              </a:ext>
            </a:extLst>
          </p:cNvPr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2AD4E55-8508-6669-6D81-89E8AD18DD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459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F2766-7474-D09D-3F4B-FC626C28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7FFD12B-2BF6-9C79-B68A-BAB94D1B54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lIns="182880" rIns="182880"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8C8E30D-4B1A-0C5F-AC67-136C0A321F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lIns="182880" rIns="182880" anchor="ctr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9B0DC9-71BB-50BF-8C11-92EC3E26C4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 lIns="182880" rIns="182880">
            <a:normAutofit/>
          </a:bodyPr>
          <a:lstStyle>
            <a:lvl1pPr>
              <a:lnSpc>
                <a:spcPct val="120000"/>
              </a:lnSpc>
              <a:defRPr sz="20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B03C39B-F761-5F8F-7C91-A4A0AC1914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E41D419-0CAB-0A2C-FF0F-724C5E6EC7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C76F68E-F9E6-E230-46AA-C6C287254C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F8CA5F-3D1D-2D0D-8E0F-15C1165CB84E}"/>
              </a:ext>
            </a:extLst>
          </p:cNvPr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53486018-C9EF-66CA-2701-C13EC46755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72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FDF85A4D-02EC-6A95-67BB-56AD7835F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7CA79F-74C4-A72D-069B-21A10A63DF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723" y="255723"/>
            <a:ext cx="11681353" cy="5986327"/>
          </a:xfrm>
          <a:solidFill>
            <a:schemeClr val="bg1"/>
          </a:solidFill>
          <a:ln>
            <a:solidFill>
              <a:srgbClr val="FFBF00"/>
            </a:solidFill>
          </a:ln>
        </p:spPr>
        <p:txBody>
          <a:bodyPr lIns="274320" rIns="182880" anchor="ctr">
            <a:normAutofit/>
          </a:bodyPr>
          <a:lstStyle>
            <a:lvl1pPr marL="0" indent="0" algn="l">
              <a:buNone/>
              <a:defRPr sz="4400"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455A456-B1C4-CAB1-C551-B6EEC140A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CFA9B8C-B436-E7EE-57F8-C0910480C3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038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307988E-924C-5452-2BF2-61AFF580CC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DA145-D1C7-22B6-A560-D87EAEB5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97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DA145-D1C7-22B6-A560-D87EAEB5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58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Blu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DA145-D1C7-22B6-A560-D87EAEB5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6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7FE8D-E5F7-318E-9ACE-45347AE5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1E2B9-4AC8-2FF3-F779-22635C51C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BF9BD-BCA8-E793-D210-1A887211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59F13-03E6-F6D1-49B4-8D2AC2A53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7CDA6-7546-1D37-028C-82864DAB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52DA-029E-1243-8415-4C39F41F3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9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age + Larg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FDF85A4D-02EC-6A95-67BB-56AD7835F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455A456-B1C4-CAB1-C551-B6EEC140A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61FA66-9E2C-A28C-740A-035D55AAA0A6}"/>
              </a:ext>
            </a:extLst>
          </p:cNvPr>
          <p:cNvSpPr/>
          <p:nvPr userDrawn="1"/>
        </p:nvSpPr>
        <p:spPr>
          <a:xfrm>
            <a:off x="255723" y="255723"/>
            <a:ext cx="11681353" cy="6186641"/>
          </a:xfrm>
          <a:prstGeom prst="rect">
            <a:avLst/>
          </a:prstGeom>
          <a:solidFill>
            <a:schemeClr val="bg1"/>
          </a:solidFill>
          <a:ln>
            <a:solidFill>
              <a:srgbClr val="FFB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EA7722-832E-064C-0809-19DECE9DB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588" y="255588"/>
            <a:ext cx="11680825" cy="4849812"/>
          </a:xfrm>
        </p:spPr>
        <p:txBody>
          <a:bodyPr lIns="228600" tIns="274320" rIns="182880">
            <a:normAutofit/>
          </a:bodyPr>
          <a:lstStyle>
            <a:lvl1pPr>
              <a:defRPr sz="4400" b="1">
                <a:solidFill>
                  <a:srgbClr val="002855"/>
                </a:solidFill>
              </a:defRPr>
            </a:lvl1pPr>
          </a:lstStyle>
          <a:p>
            <a:pPr lvl="0"/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251128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455A456-B1C4-CAB1-C551-B6EEC140A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DBE3786-C44B-70DF-43F4-DCA7F2A59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723" y="255723"/>
            <a:ext cx="5962197" cy="5986327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lIns="274320" rIns="182880" anchor="ctr">
            <a:normAutofit/>
          </a:bodyPr>
          <a:lstStyle>
            <a:lvl1pPr marL="0" indent="0" algn="l">
              <a:buNone/>
              <a:defRPr sz="3600"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434B1D0-44A9-FA17-C383-58A3BD37337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76416" y="255723"/>
            <a:ext cx="5523069" cy="598632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F514A1-1E12-0155-3D72-0F99F5A83B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46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Large Logos + Picture - Dark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2D3A62-BCB3-D5B3-ED9D-6E7D99D77511}"/>
              </a:ext>
            </a:extLst>
          </p:cNvPr>
          <p:cNvSpPr/>
          <p:nvPr userDrawn="1"/>
        </p:nvSpPr>
        <p:spPr>
          <a:xfrm>
            <a:off x="255723" y="255722"/>
            <a:ext cx="7737528" cy="6342553"/>
          </a:xfrm>
          <a:prstGeom prst="rect">
            <a:avLst/>
          </a:prstGeom>
          <a:solidFill>
            <a:schemeClr val="tx1"/>
          </a:solidFill>
          <a:ln>
            <a:solidFill>
              <a:srgbClr val="FFB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D44117-ADCE-7558-D335-27E63B4766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67893" y="255723"/>
            <a:ext cx="3831592" cy="63425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455A456-B1C4-CAB1-C551-B6EEC140A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B1F081-E2CA-3438-76F4-FDBD5C648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5588" y="255588"/>
            <a:ext cx="7737475" cy="4678362"/>
          </a:xfrm>
        </p:spPr>
        <p:txBody>
          <a:bodyPr lIns="274320" tIns="274320" rIns="182880"/>
          <a:lstStyle>
            <a:lvl1pPr>
              <a:defRPr sz="4000" b="1">
                <a:solidFill>
                  <a:srgbClr val="002855"/>
                </a:solidFill>
              </a:defRPr>
            </a:lvl1pPr>
          </a:lstStyle>
          <a:p>
            <a:pPr lvl="0"/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677016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455A456-B1C4-CAB1-C551-B6EEC140A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DBE3786-C44B-70DF-43F4-DCA7F2A59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722" y="255723"/>
            <a:ext cx="11681353" cy="5986327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lIns="274320" rIns="182880" anchor="ctr">
            <a:normAutofit/>
          </a:bodyPr>
          <a:lstStyle>
            <a:lvl1pPr marL="0" indent="0" algn="l">
              <a:buNone/>
              <a:defRPr sz="4400"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BD7CA1C-3B46-B7B7-3084-B9C1A638BE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42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age + Large Logos - Dark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455A456-B1C4-CAB1-C551-B6EEC140A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61FA66-9E2C-A28C-740A-035D55AAA0A6}"/>
              </a:ext>
            </a:extLst>
          </p:cNvPr>
          <p:cNvSpPr/>
          <p:nvPr userDrawn="1"/>
        </p:nvSpPr>
        <p:spPr>
          <a:xfrm>
            <a:off x="255723" y="255723"/>
            <a:ext cx="11681353" cy="5986327"/>
          </a:xfrm>
          <a:prstGeom prst="rect">
            <a:avLst/>
          </a:prstGeom>
          <a:solidFill>
            <a:schemeClr val="tx1"/>
          </a:solidFill>
          <a:ln>
            <a:solidFill>
              <a:srgbClr val="FFB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EA7722-832E-064C-0809-19DECE9DB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588" y="255588"/>
            <a:ext cx="11680825" cy="4849812"/>
          </a:xfrm>
        </p:spPr>
        <p:txBody>
          <a:bodyPr lIns="228600" tIns="274320" rIns="182880">
            <a:normAutofit/>
          </a:bodyPr>
          <a:lstStyle>
            <a:lvl1pPr>
              <a:defRPr sz="4400" b="1">
                <a:solidFill>
                  <a:srgbClr val="002855"/>
                </a:solidFill>
              </a:defRPr>
            </a:lvl1pPr>
          </a:lstStyle>
          <a:p>
            <a:pPr lvl="0"/>
            <a:r>
              <a:rPr lang="en-US" dirty="0"/>
              <a:t>[TITLE]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19FC92E-D7C5-9084-DBB7-16DDE3BA47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62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FDF85A4D-02EC-6A95-67BB-56AD7835F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455A456-B1C4-CAB1-C551-B6EEC140A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3579EC2-5DAF-6474-FAC2-FE1F54A3EF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131" y="243555"/>
            <a:ext cx="11707738" cy="5998495"/>
          </a:xfrm>
          <a:solidFill>
            <a:schemeClr val="bg1"/>
          </a:solidFill>
          <a:ln>
            <a:solidFill>
              <a:srgbClr val="FFBF00"/>
            </a:solidFill>
          </a:ln>
        </p:spPr>
        <p:txBody>
          <a:bodyPr lIns="1371600" anchor="ctr">
            <a:normAutofit/>
          </a:bodyPr>
          <a:lstStyle>
            <a:lvl1pPr marL="0" indent="0" algn="l">
              <a:buNone/>
              <a:defRPr sz="3200"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B0262B5-68A7-615D-74F5-34AEAD3B0B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27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Full Page - dark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455A456-B1C4-CAB1-C551-B6EEC140A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63C5F7A-AD05-4585-86C2-6CB631113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131" y="243555"/>
            <a:ext cx="11707738" cy="5998495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lIns="914400" anchor="ctr">
            <a:normAutofit/>
          </a:bodyPr>
          <a:lstStyle>
            <a:lvl1pPr marL="0" indent="0" algn="l">
              <a:buNone/>
              <a:defRPr sz="3200"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7310B70-941B-8639-6033-762517C9EC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89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65DC8-3604-27F6-CC16-A84B8958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33" y="365125"/>
            <a:ext cx="11637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3AF80-8170-D0A3-CDBD-87A27AB09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633" y="1825625"/>
            <a:ext cx="116378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BACD176-443A-F19C-609D-D857B1CC3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1071F-1CD7-4437-835D-BFC5B84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17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6" r:id="rId2"/>
    <p:sldLayoutId id="2147483722" r:id="rId3"/>
    <p:sldLayoutId id="2147483711" r:id="rId4"/>
    <p:sldLayoutId id="2147483721" r:id="rId5"/>
    <p:sldLayoutId id="2147483717" r:id="rId6"/>
    <p:sldLayoutId id="2147483723" r:id="rId7"/>
    <p:sldLayoutId id="2147483713" r:id="rId8"/>
    <p:sldLayoutId id="2147483714" r:id="rId9"/>
    <p:sldLayoutId id="2147483729" r:id="rId10"/>
    <p:sldLayoutId id="2147483719" r:id="rId11"/>
    <p:sldLayoutId id="2147483724" r:id="rId12"/>
    <p:sldLayoutId id="2147483725" r:id="rId13"/>
    <p:sldLayoutId id="2147483728" r:id="rId14"/>
    <p:sldLayoutId id="2147483710" r:id="rId15"/>
    <p:sldLayoutId id="2147483709" r:id="rId16"/>
    <p:sldLayoutId id="2147483718" r:id="rId17"/>
    <p:sldLayoutId id="2147483705" r:id="rId18"/>
    <p:sldLayoutId id="2147483706" r:id="rId19"/>
    <p:sldLayoutId id="2147483708" r:id="rId20"/>
    <p:sldLayoutId id="2147483707" r:id="rId21"/>
    <p:sldLayoutId id="2147483712" r:id="rId22"/>
    <p:sldLayoutId id="2147483730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kern="1200">
          <a:solidFill>
            <a:schemeClr val="tx1"/>
          </a:solidFill>
          <a:latin typeface="+mn-lt"/>
          <a:ea typeface="+mn-ea"/>
          <a:cs typeface="Posterama" panose="020B0504020200020000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Posterama" panose="020B0504020200020000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Posterama" panose="020B0504020200020000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Posterama" panose="020B0504020200020000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i="1" kern="1200">
          <a:solidFill>
            <a:schemeClr val="tx1"/>
          </a:solidFill>
          <a:latin typeface="+mn-lt"/>
          <a:ea typeface="+mn-ea"/>
          <a:cs typeface="Posterama" panose="020B0504020200020000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9.png"/><Relationship Id="rId7" Type="http://schemas.openxmlformats.org/officeDocument/2006/relationships/customXml" Target="../ink/ink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0.png"/><Relationship Id="rId5" Type="http://schemas.openxmlformats.org/officeDocument/2006/relationships/customXml" Target="../ink/ink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image" Target="../media/image31.png"/><Relationship Id="rId7" Type="http://schemas.openxmlformats.org/officeDocument/2006/relationships/image" Target="../media/image3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3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11" Type="http://schemas.openxmlformats.org/officeDocument/2006/relationships/customXml" Target="../ink/ink2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4.xml"/><Relationship Id="rId9" Type="http://schemas.openxmlformats.org/officeDocument/2006/relationships/customXml" Target="../ink/ink1.xml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CF6135-C9A4-52EA-5EBF-DD977F8AD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16E98-827E-EF3C-ECB9-3DAC1C29EB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5589" y="4729655"/>
            <a:ext cx="11680825" cy="1754125"/>
          </a:xfrm>
        </p:spPr>
        <p:txBody>
          <a:bodyPr lIns="91440" tIns="0" rIns="0" bIns="0" anchor="ctr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Introduction to the Grid Optimized Operation Dispatch (GOOD) Model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BETTER Group (Best Electricity Transition &amp; Transportation Energy Research Group)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October 2024</a:t>
            </a:r>
          </a:p>
        </p:txBody>
      </p:sp>
      <p:pic>
        <p:nvPicPr>
          <p:cNvPr id="1026" name="Picture 2" descr="Reader Idea | Off the Grid: Learning About Power System ...">
            <a:extLst>
              <a:ext uri="{FF2B5EF4-FFF2-40B4-BE49-F238E27FC236}">
                <a16:creationId xmlns:a16="http://schemas.microsoft.com/office/drawing/2014/main" id="{B6D0009B-BEC2-370C-FF46-0F24B7477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63" y="374220"/>
            <a:ext cx="11086674" cy="434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55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AC4FCA-C799-0193-281D-B83FE8184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E9AE6-0F9C-F7A3-490C-8A35A4B63E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sz="4000" dirty="0"/>
              <a:t>Data Merging Script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21C57-E8A6-FC6D-C5F6-8BEFFEAB6F77}"/>
              </a:ext>
            </a:extLst>
          </p:cNvPr>
          <p:cNvSpPr txBox="1"/>
          <p:nvPr/>
        </p:nvSpPr>
        <p:spPr>
          <a:xfrm>
            <a:off x="244475" y="89911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merging_file.py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51F15-7BC9-20F3-7BE5-674324E94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793" y="3153943"/>
            <a:ext cx="4022835" cy="3114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CD1D1-723E-1C67-C5D7-38A643C14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720" y="1186305"/>
            <a:ext cx="7252280" cy="17804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B8AB1C-CDC1-DB87-D769-81842E6FF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292" y="3090755"/>
            <a:ext cx="5918708" cy="3220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4BF987-F235-D9AD-B4D0-B4EEF1AF9BD9}"/>
              </a:ext>
            </a:extLst>
          </p:cNvPr>
          <p:cNvSpPr txBox="1"/>
          <p:nvPr/>
        </p:nvSpPr>
        <p:spPr>
          <a:xfrm>
            <a:off x="525517" y="1378932"/>
            <a:ext cx="384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/Users/</a:t>
            </a:r>
            <a:r>
              <a:rPr lang="en-US" sz="1800" dirty="0" err="1"/>
              <a:t>haniftayarani</a:t>
            </a:r>
            <a:r>
              <a:rPr lang="en-US" sz="1800" dirty="0"/>
              <a:t>/</a:t>
            </a:r>
            <a:r>
              <a:rPr lang="en-US" sz="1800" dirty="0" err="1"/>
              <a:t>good_model</a:t>
            </a:r>
            <a:r>
              <a:rPr lang="en-US" sz="1800" dirty="0"/>
              <a:t>/</a:t>
            </a:r>
            <a:r>
              <a:rPr lang="en-US" sz="1800" dirty="0" err="1"/>
              <a:t>Model_Input</a:t>
            </a:r>
            <a:r>
              <a:rPr lang="en-US" sz="1800" dirty="0"/>
              <a:t>/</a:t>
            </a:r>
            <a:r>
              <a:rPr lang="en-US" sz="1800" dirty="0" err="1"/>
              <a:t>merging_file.py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796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B1B8F4-0615-F162-B781-4F298AD4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18BC0-CFD3-9AE3-485E-0385B04CD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sz="4000" i="0" dirty="0"/>
              <a:t>Data Processing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D41FBC-0C6E-5B36-110F-D2F40E8C1C41}"/>
              </a:ext>
            </a:extLst>
          </p:cNvPr>
          <p:cNvSpPr txBox="1"/>
          <p:nvPr/>
        </p:nvSpPr>
        <p:spPr>
          <a:xfrm>
            <a:off x="244475" y="899112"/>
            <a:ext cx="114405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Aggregating power plants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Community Detection using Greedy Modularity Optimization (GMO)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53DE9-10FE-5474-9D4A-27C9C57B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59" b="12901"/>
          <a:stretch/>
        </p:blipFill>
        <p:spPr>
          <a:xfrm>
            <a:off x="1511167" y="1730109"/>
            <a:ext cx="9464207" cy="447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7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850602-93D5-5FBD-B29D-447D0FA2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D8BE1-EFF9-A2B7-CBCD-C1A3F45BD3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Optimization Module Overview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1392533-F991-F0E7-DECD-253F3BF093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9907071"/>
              </p:ext>
            </p:extLst>
          </p:nvPr>
        </p:nvGraphicFramePr>
        <p:xfrm>
          <a:off x="244475" y="899112"/>
          <a:ext cx="1175861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5440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8295E1-D8FF-FC0E-C8B8-799E6B6C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13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6804D-2833-DCA1-10C3-104547D460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sz="4000" i="0" dirty="0"/>
              <a:t>Initial Setup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2E8057-442C-462A-30BD-87C8A192E7B3}"/>
              </a:ext>
            </a:extLst>
          </p:cNvPr>
          <p:cNvSpPr txBox="1"/>
          <p:nvPr/>
        </p:nvSpPr>
        <p:spPr>
          <a:xfrm>
            <a:off x="244475" y="105382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buFont typeface="Arial" panose="020B0604020202020204" pitchFamily="34" charset="0"/>
              <a:buChar char="•"/>
            </a:pPr>
            <a:r>
              <a:rPr lang="en-US" i="0" dirty="0"/>
              <a:t>Duration of Study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7D3C1-D5AE-7CF3-8A1F-30C97EE61FFC}"/>
              </a:ext>
            </a:extLst>
          </p:cNvPr>
          <p:cNvSpPr txBox="1"/>
          <p:nvPr/>
        </p:nvSpPr>
        <p:spPr>
          <a:xfrm>
            <a:off x="244475" y="2314161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0" dirty="0"/>
              <a:t>Solar Power Plant Capital 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6C7D0-0952-0984-857A-3CC1A4E2B265}"/>
              </a:ext>
            </a:extLst>
          </p:cNvPr>
          <p:cNvSpPr txBox="1"/>
          <p:nvPr/>
        </p:nvSpPr>
        <p:spPr>
          <a:xfrm>
            <a:off x="244475" y="2687984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0" dirty="0"/>
              <a:t>Wind Power Plant Capital Cost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B22A08-3CBD-EC75-0144-7DBCF1999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510" y="1111845"/>
            <a:ext cx="3381248" cy="1097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B97792-21D4-EBDE-62DE-F9068B15D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041" y="1068337"/>
            <a:ext cx="3380590" cy="1097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3DE4B8-146F-1712-AACE-43660C09F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744" y="3205860"/>
            <a:ext cx="10140342" cy="30660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9B4DE7B-77C9-E875-A083-0C6807C74DBA}"/>
                  </a:ext>
                </a:extLst>
              </p14:cNvPr>
              <p14:cNvContentPartPr/>
              <p14:nvPr/>
            </p14:nvContentPartPr>
            <p14:xfrm>
              <a:off x="8692500" y="5814746"/>
              <a:ext cx="378720" cy="3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9B4DE7B-77C9-E875-A083-0C6807C74D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74500" y="5779106"/>
                <a:ext cx="4143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FD0D94E-8D1B-9147-6BE4-E00E642F5EBE}"/>
                  </a:ext>
                </a:extLst>
              </p14:cNvPr>
              <p14:cNvContentPartPr/>
              <p14:nvPr/>
            </p14:nvContentPartPr>
            <p14:xfrm>
              <a:off x="10442100" y="5811146"/>
              <a:ext cx="391320" cy="1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FD0D94E-8D1B-9147-6BE4-E00E642F5E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24460" y="5775146"/>
                <a:ext cx="426960" cy="730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ight Arrow 16">
            <a:extLst>
              <a:ext uri="{FF2B5EF4-FFF2-40B4-BE49-F238E27FC236}">
                <a16:creationId xmlns:a16="http://schemas.microsoft.com/office/drawing/2014/main" id="{20E41E1C-51D4-50E8-9B06-8094DDDB6D7F}"/>
              </a:ext>
            </a:extLst>
          </p:cNvPr>
          <p:cNvSpPr/>
          <p:nvPr/>
        </p:nvSpPr>
        <p:spPr>
          <a:xfrm>
            <a:off x="7185943" y="1363305"/>
            <a:ext cx="870857" cy="594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37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E19904-7198-102E-7FD9-B19989BD4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14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5FB6A-67F6-2AB8-1107-FC8C8D12E6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4000" i="0" dirty="0"/>
              <a:t>Preparing Model's Inputs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34B88A-1456-642E-D33D-248DA8005696}"/>
              </a:ext>
            </a:extLst>
          </p:cNvPr>
          <p:cNvSpPr txBox="1"/>
          <p:nvPr/>
        </p:nvSpPr>
        <p:spPr>
          <a:xfrm>
            <a:off x="244474" y="1007969"/>
            <a:ext cx="6994525" cy="83099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i="0" dirty="0"/>
              <a:t>Region 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i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EA65A-7E5E-566B-E6EB-17717CF0336B}"/>
              </a:ext>
            </a:extLst>
          </p:cNvPr>
          <p:cNvSpPr txBox="1"/>
          <p:nvPr/>
        </p:nvSpPr>
        <p:spPr>
          <a:xfrm>
            <a:off x="244473" y="3542555"/>
            <a:ext cx="10275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buFont typeface="Arial" panose="020B0604020202020204" pitchFamily="34" charset="0"/>
              <a:buChar char="•"/>
            </a:pPr>
            <a:r>
              <a:rPr lang="en-US" sz="2400" i="0" dirty="0"/>
              <a:t>Renewable Portfolio Standard; RPS Policy Constraint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CF1E27-EB71-458B-D155-F47C743E3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034" y="1157030"/>
            <a:ext cx="3919765" cy="2360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B389E2-F493-1465-ADC1-354C99396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42" y="4401397"/>
            <a:ext cx="4129239" cy="1188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B166EF-5FEC-6A2F-65C9-C4C57928B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207" y="4401397"/>
            <a:ext cx="3532198" cy="11887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A23D64-F7A6-0835-8F43-3F7C3D81DB92}"/>
              </a:ext>
            </a:extLst>
          </p:cNvPr>
          <p:cNvSpPr txBox="1"/>
          <p:nvPr/>
        </p:nvSpPr>
        <p:spPr>
          <a:xfrm>
            <a:off x="948644" y="1532702"/>
            <a:ext cx="5147356" cy="1631216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742950" lvl="1" indent="-285750">
              <a:buFont typeface="Wingdings" pitchFamily="2" charset="2"/>
              <a:buChar char="Ø"/>
            </a:pPr>
            <a:r>
              <a:rPr lang="en-US" sz="2000" b="1" i="1" u="sng" dirty="0"/>
              <a:t>All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i="0" dirty="0"/>
              <a:t>Florida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MISO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i="0" dirty="0"/>
              <a:t>New England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PJM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i="0" dirty="0"/>
              <a:t>SSP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Southeast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i="0" dirty="0"/>
              <a:t>ERCOT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WECC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476CCDC-2114-C280-3E0D-03A9AD034161}"/>
              </a:ext>
            </a:extLst>
          </p:cNvPr>
          <p:cNvSpPr/>
          <p:nvPr/>
        </p:nvSpPr>
        <p:spPr>
          <a:xfrm>
            <a:off x="5110843" y="4754893"/>
            <a:ext cx="1970314" cy="594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01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D13A8A-D2B5-BA82-B003-260549FE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15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92C67-D62A-061C-A536-3B7E68E8F6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4000" i="0" dirty="0"/>
              <a:t>Building and Running the Optimization Model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29D02D-46F6-FB82-41BC-E53D4B3591F3}"/>
              </a:ext>
            </a:extLst>
          </p:cNvPr>
          <p:cNvSpPr txBox="1"/>
          <p:nvPr/>
        </p:nvSpPr>
        <p:spPr>
          <a:xfrm>
            <a:off x="244475" y="10256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buFont typeface="Arial" panose="020B0604020202020204" pitchFamily="34" charset="0"/>
              <a:buChar char="•"/>
            </a:pPr>
            <a:r>
              <a:rPr lang="en-US" sz="2400" i="0" dirty="0"/>
              <a:t>Solver Selection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25D92-C546-9840-E8CB-BA5D19606B88}"/>
              </a:ext>
            </a:extLst>
          </p:cNvPr>
          <p:cNvSpPr txBox="1"/>
          <p:nvPr/>
        </p:nvSpPr>
        <p:spPr>
          <a:xfrm>
            <a:off x="244475" y="224925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buFont typeface="Arial" panose="020B0604020202020204" pitchFamily="34" charset="0"/>
              <a:buChar char="•"/>
            </a:pPr>
            <a:r>
              <a:rPr lang="en-US" sz="2400" i="0" dirty="0"/>
              <a:t>Monitoring Section Durations</a:t>
            </a:r>
          </a:p>
          <a:p>
            <a:pPr marL="285750" lvl="0" indent="-285750" rtl="0">
              <a:buFont typeface="Arial" panose="020B0604020202020204" pitchFamily="34" charset="0"/>
              <a:buChar char="•"/>
            </a:pPr>
            <a:endParaRPr lang="en-US" sz="2400" i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27375C-6475-B083-F6E9-260502F3A42D}"/>
              </a:ext>
            </a:extLst>
          </p:cNvPr>
          <p:cNvGrpSpPr/>
          <p:nvPr/>
        </p:nvGrpSpPr>
        <p:grpSpPr>
          <a:xfrm>
            <a:off x="619578" y="2914334"/>
            <a:ext cx="5720897" cy="3135086"/>
            <a:chOff x="6259007" y="2923595"/>
            <a:chExt cx="4345090" cy="210560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E26BFD-A58C-44F8-733E-42BAC6AF5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95079"/>
            <a:stretch/>
          </p:blipFill>
          <p:spPr>
            <a:xfrm>
              <a:off x="6259007" y="2923595"/>
              <a:ext cx="4345090" cy="3374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250134-A99A-AE68-585F-CDEB21B53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4127"/>
            <a:stretch/>
          </p:blipFill>
          <p:spPr>
            <a:xfrm>
              <a:off x="6259007" y="3254828"/>
              <a:ext cx="4345090" cy="1774371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FB6C2E1-77FE-3B39-DEEB-38FAF297B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525" y="1320548"/>
            <a:ext cx="5720897" cy="555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FC4738-A59E-7021-B87C-4662798D8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928" y="1994927"/>
            <a:ext cx="5046494" cy="424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12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A1737B-9C7A-C222-06DA-297FC0DEE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16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AD70D-5547-CB8D-0707-7DE2D4DE4F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Output Module Overview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030141E-B75E-098F-20E8-62DF1F201F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9926103"/>
              </p:ext>
            </p:extLst>
          </p:nvPr>
        </p:nvGraphicFramePr>
        <p:xfrm>
          <a:off x="244475" y="1041991"/>
          <a:ext cx="11703049" cy="5096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340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E120D-A8CD-3EB8-1B99-DF3D9332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17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711F8-69C7-76FD-49EE-06DF8FF49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i="0" dirty="0"/>
              <a:t>Emission Outputs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9D398-57AE-86E1-0A19-8A79835138AA}"/>
              </a:ext>
            </a:extLst>
          </p:cNvPr>
          <p:cNvSpPr txBox="1"/>
          <p:nvPr/>
        </p:nvSpPr>
        <p:spPr>
          <a:xfrm>
            <a:off x="244475" y="89911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i="0" dirty="0"/>
              <a:t>Spatial emission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Unit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0" dirty="0"/>
              <a:t>Power Plant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378AB2-999D-DC2E-0CDC-09F586072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012371"/>
            <a:ext cx="4855579" cy="1087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1E0346-D515-1DF4-C1DF-4EEA1A801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5" y="2817909"/>
            <a:ext cx="5734486" cy="3140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947FCA-8FE9-3CB2-DD9D-D3879A7A75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686" t="24282" r="32213" b="6853"/>
          <a:stretch/>
        </p:blipFill>
        <p:spPr>
          <a:xfrm>
            <a:off x="6213041" y="3064816"/>
            <a:ext cx="2645196" cy="28940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0DD153-80F0-213B-69E3-B70E75393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944" y="3719152"/>
            <a:ext cx="2475498" cy="22397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00904C-5876-FE69-F9D7-CCB8F50E463A}"/>
              </a:ext>
            </a:extLst>
          </p:cNvPr>
          <p:cNvSpPr txBox="1"/>
          <p:nvPr/>
        </p:nvSpPr>
        <p:spPr>
          <a:xfrm>
            <a:off x="6596743" y="2633243"/>
            <a:ext cx="2820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Unit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2AF73-E406-AEEF-7F60-BD5AF927031F}"/>
              </a:ext>
            </a:extLst>
          </p:cNvPr>
          <p:cNvSpPr txBox="1"/>
          <p:nvPr/>
        </p:nvSpPr>
        <p:spPr>
          <a:xfrm>
            <a:off x="9030526" y="3272631"/>
            <a:ext cx="2820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0" dirty="0"/>
              <a:t>Power Plant</a:t>
            </a:r>
          </a:p>
        </p:txBody>
      </p:sp>
    </p:spTree>
    <p:extLst>
      <p:ext uri="{BB962C8B-B14F-4D97-AF65-F5344CB8AC3E}">
        <p14:creationId xmlns:p14="http://schemas.microsoft.com/office/powerpoint/2010/main" val="613768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9EF8F-0791-59CF-2B97-4552A40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AF7E6-628F-961B-C6DA-A79963FB8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18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3E6CC-7066-1A4B-A322-5E427CC75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Regional Emission Criteria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11BE2-A251-04DE-5F05-D9D33857E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26" y="2260036"/>
            <a:ext cx="3254457" cy="899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ADDB51-19D1-EAE0-75C8-4EE229368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03" y="2282196"/>
            <a:ext cx="3366630" cy="815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90C99-F1E5-231B-5B7A-798FEF624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299" y="1691653"/>
            <a:ext cx="2624963" cy="1467989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F98F614-0351-3CB1-431E-187A91036787}"/>
              </a:ext>
            </a:extLst>
          </p:cNvPr>
          <p:cNvSpPr/>
          <p:nvPr/>
        </p:nvSpPr>
        <p:spPr>
          <a:xfrm>
            <a:off x="3792367" y="2438605"/>
            <a:ext cx="728419" cy="302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0E767A4-1E42-641A-007F-63A5E08F32BA}"/>
              </a:ext>
            </a:extLst>
          </p:cNvPr>
          <p:cNvSpPr/>
          <p:nvPr/>
        </p:nvSpPr>
        <p:spPr>
          <a:xfrm>
            <a:off x="7613594" y="2425648"/>
            <a:ext cx="728419" cy="302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1A1C66-4B1B-3E56-79E0-D85D98724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801" y="993636"/>
            <a:ext cx="2729845" cy="9607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73A606-856E-73E5-1003-2A601C0D8A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139" y="3425633"/>
            <a:ext cx="4939478" cy="28113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5836AA-22FA-CC44-B244-E71E5C88B9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44" y="3425633"/>
            <a:ext cx="4939478" cy="281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CA31E-F2C1-A5F6-0DEB-CEB3316B6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B25837-20B8-250B-A981-9026D3AD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19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B90DF-69BD-0124-D21E-4C844F5D7A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0" dirty="0"/>
              <a:t>Installed Capacity Map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9AE99E-4C96-1EFB-66DB-987E907AF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289" y="2280045"/>
            <a:ext cx="6199735" cy="38088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FCAC04-A385-EA11-D825-ECB13137B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2" y="1235160"/>
            <a:ext cx="4461311" cy="1043133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4FDDFFF9-6306-8B72-06FF-7E5E57CB26D4}"/>
              </a:ext>
            </a:extLst>
          </p:cNvPr>
          <p:cNvCxnSpPr>
            <a:stCxn id="5" idx="3"/>
            <a:endCxn id="3" idx="0"/>
          </p:cNvCxnSpPr>
          <p:nvPr/>
        </p:nvCxnSpPr>
        <p:spPr>
          <a:xfrm>
            <a:off x="4788523" y="1756727"/>
            <a:ext cx="3662634" cy="523318"/>
          </a:xfrm>
          <a:prstGeom prst="bentConnector2">
            <a:avLst/>
          </a:prstGeom>
          <a:ln w="38100">
            <a:solidFill>
              <a:srgbClr val="FFB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920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0C771-BD76-6D1B-73E6-F299C3606E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GOOD Model Structure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63C2EE8-8210-8D1A-B3E8-1846FFECE1DF}"/>
              </a:ext>
            </a:extLst>
          </p:cNvPr>
          <p:cNvGrpSpPr/>
          <p:nvPr/>
        </p:nvGrpSpPr>
        <p:grpSpPr>
          <a:xfrm>
            <a:off x="911012" y="1137685"/>
            <a:ext cx="10369975" cy="5156211"/>
            <a:chOff x="716487" y="1137685"/>
            <a:chExt cx="10369975" cy="51562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4EA3D0-5433-4606-F388-361DA784265A}"/>
                </a:ext>
              </a:extLst>
            </p:cNvPr>
            <p:cNvGrpSpPr/>
            <p:nvPr/>
          </p:nvGrpSpPr>
          <p:grpSpPr>
            <a:xfrm>
              <a:off x="716487" y="1137685"/>
              <a:ext cx="10369975" cy="5156211"/>
              <a:chOff x="1249299" y="1669807"/>
              <a:chExt cx="9930352" cy="4592147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23A478C-EAB7-1F95-AFF9-13870BDA62C5}"/>
                  </a:ext>
                </a:extLst>
              </p:cNvPr>
              <p:cNvSpPr/>
              <p:nvPr/>
            </p:nvSpPr>
            <p:spPr>
              <a:xfrm>
                <a:off x="4942741" y="1669807"/>
                <a:ext cx="2555631" cy="101734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  <a:alpha val="49833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200A24-E519-ED32-52B0-02F9DC80120F}"/>
                  </a:ext>
                </a:extLst>
              </p:cNvPr>
              <p:cNvSpPr txBox="1"/>
              <p:nvPr/>
            </p:nvSpPr>
            <p:spPr>
              <a:xfrm>
                <a:off x="1249299" y="1965937"/>
                <a:ext cx="3203429" cy="4385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/>
                  <a:t>Data Processing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51DCAC-31AE-0FB5-7B06-3B894B2E8EB3}"/>
                  </a:ext>
                </a:extLst>
              </p:cNvPr>
              <p:cNvSpPr txBox="1"/>
              <p:nvPr/>
            </p:nvSpPr>
            <p:spPr>
              <a:xfrm>
                <a:off x="1249299" y="3707409"/>
                <a:ext cx="3203429" cy="25545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err="1"/>
                  <a:t>eGRID</a:t>
                </a:r>
                <a:endParaRPr lang="en-US" sz="20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Power plant emissions characteristics</a:t>
                </a:r>
              </a:p>
              <a:p>
                <a:endParaRPr lang="en-US" sz="2000" b="1" dirty="0"/>
              </a:p>
              <a:p>
                <a:r>
                  <a:rPr lang="en-US" sz="2000" b="1" dirty="0"/>
                  <a:t>NEEDS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Transmission cost &amp; capacity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Power plant cost characteristics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9E273A-A058-05F9-AD95-011A6C267463}"/>
                  </a:ext>
                </a:extLst>
              </p:cNvPr>
              <p:cNvSpPr txBox="1"/>
              <p:nvPr/>
            </p:nvSpPr>
            <p:spPr>
              <a:xfrm>
                <a:off x="5149361" y="1936015"/>
                <a:ext cx="214239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/>
                  <a:t>Optimization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C05784-11A9-C7D5-FAD4-79D284E5A3E0}"/>
                  </a:ext>
                </a:extLst>
              </p:cNvPr>
              <p:cNvSpPr txBox="1"/>
              <p:nvPr/>
            </p:nvSpPr>
            <p:spPr>
              <a:xfrm>
                <a:off x="8220005" y="1940913"/>
                <a:ext cx="2959646" cy="4886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/>
                  <a:t>Results Processing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7ED947-5A7E-6FD5-90BE-CCECB02BDB30}"/>
                  </a:ext>
                </a:extLst>
              </p:cNvPr>
              <p:cNvSpPr txBox="1"/>
              <p:nvPr/>
            </p:nvSpPr>
            <p:spPr>
              <a:xfrm>
                <a:off x="8220005" y="4179165"/>
                <a:ext cx="2959645" cy="117866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Primary Results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System Cost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Generation Mix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Emissions Rate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D3E9B6D-4BFA-D1A6-0C05-6695379D7C63}"/>
                  </a:ext>
                </a:extLst>
              </p:cNvPr>
              <p:cNvCxnSpPr>
                <a:cxnSpLocks/>
                <a:stCxn id="7" idx="3"/>
                <a:endCxn id="32" idx="2"/>
              </p:cNvCxnSpPr>
              <p:nvPr/>
            </p:nvCxnSpPr>
            <p:spPr>
              <a:xfrm flipV="1">
                <a:off x="4452728" y="2178479"/>
                <a:ext cx="490013" cy="6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2A84236-E362-484C-29D2-63BD3706EC5F}"/>
                  </a:ext>
                </a:extLst>
              </p:cNvPr>
              <p:cNvCxnSpPr>
                <a:cxnSpLocks/>
                <a:stCxn id="32" idx="6"/>
                <a:endCxn id="10" idx="1"/>
              </p:cNvCxnSpPr>
              <p:nvPr/>
            </p:nvCxnSpPr>
            <p:spPr>
              <a:xfrm>
                <a:off x="7498371" y="2178479"/>
                <a:ext cx="721634" cy="6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Elbow Connector 17">
                <a:extLst>
                  <a:ext uri="{FF2B5EF4-FFF2-40B4-BE49-F238E27FC236}">
                    <a16:creationId xmlns:a16="http://schemas.microsoft.com/office/drawing/2014/main" id="{9BC175EE-FE6E-A620-D87F-C6B3AC8ED65D}"/>
                  </a:ext>
                </a:extLst>
              </p:cNvPr>
              <p:cNvCxnSpPr>
                <a:cxnSpLocks/>
                <a:stCxn id="8" idx="1"/>
                <a:endCxn id="7" idx="1"/>
              </p:cNvCxnSpPr>
              <p:nvPr/>
            </p:nvCxnSpPr>
            <p:spPr>
              <a:xfrm rot="10800000">
                <a:off x="1249299" y="2185223"/>
                <a:ext cx="12162" cy="2799458"/>
              </a:xfrm>
              <a:prstGeom prst="bentConnector3">
                <a:avLst>
                  <a:gd name="adj1" fmla="val 1800000"/>
                </a:avLst>
              </a:prstGeom>
              <a:ln w="2857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Elbow Connector 18">
                <a:extLst>
                  <a:ext uri="{FF2B5EF4-FFF2-40B4-BE49-F238E27FC236}">
                    <a16:creationId xmlns:a16="http://schemas.microsoft.com/office/drawing/2014/main" id="{7F98EC83-DB60-BDA4-C841-0D510DF45254}"/>
                  </a:ext>
                </a:extLst>
              </p:cNvPr>
              <p:cNvCxnSpPr>
                <a:cxnSpLocks/>
                <a:stCxn id="10" idx="3"/>
                <a:endCxn id="11" idx="3"/>
              </p:cNvCxnSpPr>
              <p:nvPr/>
            </p:nvCxnSpPr>
            <p:spPr>
              <a:xfrm flipH="1">
                <a:off x="11179650" y="2185224"/>
                <a:ext cx="1" cy="2583272"/>
              </a:xfrm>
              <a:prstGeom prst="bentConnector3">
                <a:avLst>
                  <a:gd name="adj1" fmla="val -22860000000"/>
                </a:avLst>
              </a:prstGeom>
              <a:ln w="2857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221317-61EF-56EA-9438-69B667E72A78}"/>
                </a:ext>
              </a:extLst>
            </p:cNvPr>
            <p:cNvSpPr txBox="1"/>
            <p:nvPr/>
          </p:nvSpPr>
          <p:spPr>
            <a:xfrm>
              <a:off x="2858940" y="3478220"/>
              <a:ext cx="6097772" cy="1138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i="1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🪄</a:t>
              </a:r>
              <a:r>
                <a:rPr lang="en-US" sz="3200" b="1" i="1" u="none" strike="noStrike" dirty="0">
                  <a:solidFill>
                    <a:srgbClr val="E59DDC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sz="3200" b="1" i="1" u="none" strike="noStrike" dirty="0">
                  <a:solidFill>
                    <a:srgbClr val="78206E"/>
                  </a:solidFill>
                  <a:effectLst/>
                  <a:latin typeface="Arial" panose="020B0604020202020204" pitchFamily="34" charset="0"/>
                </a:rPr>
                <a:t>MAGIC</a:t>
              </a:r>
              <a:r>
                <a:rPr lang="en-US" sz="3200" b="1" i="1" u="none" strike="noStrike" dirty="0">
                  <a:solidFill>
                    <a:srgbClr val="E59DDC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sz="3200" b="1" i="1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🪄</a:t>
              </a:r>
              <a:endParaRPr lang="en-US" sz="3200" b="0" dirty="0">
                <a:effectLst/>
              </a:endParaRPr>
            </a:p>
            <a:p>
              <a:br>
                <a:rPr lang="en-US" dirty="0"/>
              </a:br>
              <a:endParaRPr lang="en-US" dirty="0"/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E62B206E-A3E3-A2AA-8C5E-3B25B392932D}"/>
                </a:ext>
              </a:extLst>
            </p:cNvPr>
            <p:cNvCxnSpPr>
              <a:cxnSpLocks/>
              <a:stCxn id="6" idx="0"/>
              <a:endCxn id="32" idx="4"/>
            </p:cNvCxnSpPr>
            <p:nvPr/>
          </p:nvCxnSpPr>
          <p:spPr>
            <a:xfrm rot="16200000" flipV="1">
              <a:off x="5308712" y="2879105"/>
              <a:ext cx="1198229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35A0EE29-DD52-1096-A592-A78578ACA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69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0BF89-0078-8DA6-EA1C-6DFB22A31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4D6B4-4684-F35D-A394-1E7497446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522C4-D8A5-EF19-1D53-E8D953662D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0" dirty="0"/>
              <a:t>Generation Mix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FACC6C-0FD1-EB09-E68D-134BC17A9A3F}"/>
              </a:ext>
            </a:extLst>
          </p:cNvPr>
          <p:cNvGrpSpPr/>
          <p:nvPr/>
        </p:nvGrpSpPr>
        <p:grpSpPr>
          <a:xfrm>
            <a:off x="3920009" y="1862788"/>
            <a:ext cx="7780300" cy="4393553"/>
            <a:chOff x="1650569" y="1389831"/>
            <a:chExt cx="8642509" cy="49020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CD21623-6BCE-FE6A-3C90-B95E8A4CD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0569" y="1704813"/>
              <a:ext cx="8642509" cy="458706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9171DC-F3E4-9E7F-51D1-FBC40E9918DD}"/>
                </a:ext>
              </a:extLst>
            </p:cNvPr>
            <p:cNvSpPr txBox="1"/>
            <p:nvPr/>
          </p:nvSpPr>
          <p:spPr>
            <a:xfrm>
              <a:off x="6594300" y="1389831"/>
              <a:ext cx="1950127" cy="377737"/>
            </a:xfrm>
            <a:prstGeom prst="rect">
              <a:avLst/>
            </a:prstGeom>
            <a:solidFill>
              <a:srgbClr val="1E1F22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</a:rPr>
                <a:t>Baseline (2021)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C19958-C025-78E5-DE6D-EBCBB17FC8E3}"/>
                </a:ext>
              </a:extLst>
            </p:cNvPr>
            <p:cNvSpPr txBox="1"/>
            <p:nvPr/>
          </p:nvSpPr>
          <p:spPr>
            <a:xfrm>
              <a:off x="8544427" y="1389831"/>
              <a:ext cx="1748651" cy="377737"/>
            </a:xfrm>
            <a:prstGeom prst="rect">
              <a:avLst/>
            </a:prstGeom>
            <a:solidFill>
              <a:srgbClr val="1E1F22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2">
                      <a:lumMod val="90000"/>
                    </a:schemeClr>
                  </a:solidFill>
                </a:defRPr>
              </a:lvl1pPr>
            </a:lstStyle>
            <a:p>
              <a:r>
                <a:rPr lang="en-US" sz="1600" dirty="0"/>
                <a:t>January 2021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72E1006-A7E3-061C-B6C1-CF971B565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91" y="1401740"/>
            <a:ext cx="5232400" cy="571500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4F43C8C4-8268-7880-CE5D-1629EC822ED9}"/>
              </a:ext>
            </a:extLst>
          </p:cNvPr>
          <p:cNvCxnSpPr>
            <a:cxnSpLocks/>
            <a:stCxn id="8" idx="3"/>
            <a:endCxn id="3" idx="0"/>
          </p:cNvCxnSpPr>
          <p:nvPr/>
        </p:nvCxnSpPr>
        <p:spPr>
          <a:xfrm>
            <a:off x="5724091" y="1687490"/>
            <a:ext cx="2086068" cy="457607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2155BA-9A48-E16C-DF03-BE58F9F666EB}"/>
              </a:ext>
            </a:extLst>
          </p:cNvPr>
          <p:cNvSpPr txBox="1"/>
          <p:nvPr/>
        </p:nvSpPr>
        <p:spPr>
          <a:xfrm>
            <a:off x="244475" y="923524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0" dirty="0"/>
              <a:t>(All Regions, January 2021)</a:t>
            </a:r>
          </a:p>
        </p:txBody>
      </p:sp>
    </p:spTree>
    <p:extLst>
      <p:ext uri="{BB962C8B-B14F-4D97-AF65-F5344CB8AC3E}">
        <p14:creationId xmlns:p14="http://schemas.microsoft.com/office/powerpoint/2010/main" val="1902703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D6B84-1405-1BD4-E75E-E36DBF25E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537D2-CB79-20A5-6390-C500A808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21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CD75-859A-E88D-72B5-177A568D7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i="0" dirty="0"/>
              <a:t>Generation Mix with RPS Policy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66FFB2-9C5E-E6F5-B727-C8C81F256BE9}"/>
              </a:ext>
            </a:extLst>
          </p:cNvPr>
          <p:cNvSpPr txBox="1"/>
          <p:nvPr/>
        </p:nvSpPr>
        <p:spPr>
          <a:xfrm>
            <a:off x="245442" y="93013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Region: </a:t>
            </a:r>
            <a:r>
              <a:rPr lang="en-US" sz="2000" i="1" u="sng" dirty="0"/>
              <a:t>ERCOT</a:t>
            </a:r>
            <a:r>
              <a:rPr lang="en-US" sz="2000" dirty="0"/>
              <a:t> (year 2021, 8760 hours)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C8E0FB-A3C2-99EB-951D-7B615DFC3D7B}"/>
              </a:ext>
            </a:extLst>
          </p:cNvPr>
          <p:cNvGrpSpPr/>
          <p:nvPr/>
        </p:nvGrpSpPr>
        <p:grpSpPr>
          <a:xfrm>
            <a:off x="1243524" y="1432650"/>
            <a:ext cx="10434918" cy="4822473"/>
            <a:chOff x="681318" y="1076303"/>
            <a:chExt cx="10434918" cy="482247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E48A6A3-BDBB-C13D-DAD9-452021782750}"/>
                </a:ext>
              </a:extLst>
            </p:cNvPr>
            <p:cNvGrpSpPr/>
            <p:nvPr/>
          </p:nvGrpSpPr>
          <p:grpSpPr>
            <a:xfrm>
              <a:off x="681318" y="1441367"/>
              <a:ext cx="10434918" cy="4457409"/>
              <a:chOff x="1424169" y="2190271"/>
              <a:chExt cx="7410636" cy="299748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FB92C-76F0-4202-9540-F6BC4EBE11F3}"/>
                  </a:ext>
                </a:extLst>
              </p:cNvPr>
              <p:cNvSpPr txBox="1"/>
              <p:nvPr/>
            </p:nvSpPr>
            <p:spPr>
              <a:xfrm>
                <a:off x="5007639" y="2190271"/>
                <a:ext cx="1002738" cy="248366"/>
              </a:xfrm>
              <a:prstGeom prst="rect">
                <a:avLst/>
              </a:prstGeom>
              <a:solidFill>
                <a:srgbClr val="1E1F2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RPS = 40% 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A73B07-2EE6-06B3-3A56-D9033441020C}"/>
                  </a:ext>
                </a:extLst>
              </p:cNvPr>
              <p:cNvSpPr txBox="1"/>
              <p:nvPr/>
            </p:nvSpPr>
            <p:spPr>
              <a:xfrm>
                <a:off x="5976994" y="2193651"/>
                <a:ext cx="959100" cy="248366"/>
              </a:xfrm>
              <a:prstGeom prst="rect">
                <a:avLst/>
              </a:prstGeom>
              <a:solidFill>
                <a:srgbClr val="1E1F2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RPS = 80% 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62A92B-001E-A45E-D31B-5EDFFE28D372}"/>
                  </a:ext>
                </a:extLst>
              </p:cNvPr>
              <p:cNvSpPr txBox="1"/>
              <p:nvPr/>
            </p:nvSpPr>
            <p:spPr>
              <a:xfrm>
                <a:off x="3935978" y="2193651"/>
                <a:ext cx="1099045" cy="248366"/>
              </a:xfrm>
              <a:prstGeom prst="rect">
                <a:avLst/>
              </a:prstGeom>
              <a:solidFill>
                <a:srgbClr val="1E1F2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Without RPS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602C52-2314-6943-ABB0-5B325E44545F}"/>
                  </a:ext>
                </a:extLst>
              </p:cNvPr>
              <p:cNvSpPr txBox="1"/>
              <p:nvPr/>
            </p:nvSpPr>
            <p:spPr>
              <a:xfrm>
                <a:off x="6908000" y="2194671"/>
                <a:ext cx="959100" cy="248366"/>
              </a:xfrm>
              <a:prstGeom prst="rect">
                <a:avLst/>
              </a:prstGeom>
              <a:solidFill>
                <a:srgbClr val="1E1F2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RPS = 40%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EF1070-6DF4-9372-B156-E32E1FD06658}"/>
                  </a:ext>
                </a:extLst>
              </p:cNvPr>
              <p:cNvSpPr txBox="1"/>
              <p:nvPr/>
            </p:nvSpPr>
            <p:spPr>
              <a:xfrm>
                <a:off x="7855672" y="2193650"/>
                <a:ext cx="979131" cy="248366"/>
              </a:xfrm>
              <a:prstGeom prst="rect">
                <a:avLst/>
              </a:prstGeom>
              <a:solidFill>
                <a:srgbClr val="1E1F2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RPS = 80%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5DC73BB-F003-58D4-488F-ACB7975227C7}"/>
                  </a:ext>
                </a:extLst>
              </p:cNvPr>
              <p:cNvGrpSpPr/>
              <p:nvPr/>
            </p:nvGrpSpPr>
            <p:grpSpPr>
              <a:xfrm>
                <a:off x="1424169" y="2433408"/>
                <a:ext cx="7410636" cy="2754347"/>
                <a:chOff x="814569" y="2088468"/>
                <a:chExt cx="7410636" cy="2754347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EBDC5DE6-884C-2579-FBC2-9B2440DC2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50012"/>
                <a:stretch/>
              </p:blipFill>
              <p:spPr>
                <a:xfrm>
                  <a:off x="814569" y="2088468"/>
                  <a:ext cx="2621356" cy="2749092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00F3D680-13B8-1D5F-D580-D6D75A458A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82498"/>
                <a:stretch/>
              </p:blipFill>
              <p:spPr>
                <a:xfrm>
                  <a:off x="4293827" y="2088468"/>
                  <a:ext cx="908119" cy="2749092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C09FA4F0-049F-F7EE-C51C-51A44A9E00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82683"/>
                <a:stretch/>
              </p:blipFill>
              <p:spPr>
                <a:xfrm>
                  <a:off x="3435925" y="2088468"/>
                  <a:ext cx="908119" cy="2749092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6BD67E64-4F3B-49AB-9A84-7737DC7995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81113"/>
                <a:stretch/>
              </p:blipFill>
              <p:spPr>
                <a:xfrm>
                  <a:off x="5187803" y="2088468"/>
                  <a:ext cx="1002737" cy="274909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A9E3613E-EC0C-BDE5-B8FF-DB1731E4A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80188" t="7191" r="1"/>
                <a:stretch/>
              </p:blipFill>
              <p:spPr>
                <a:xfrm>
                  <a:off x="6177301" y="2088468"/>
                  <a:ext cx="1029520" cy="2752308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80CA3092-A59F-A17E-FE35-24B83357F7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l="80564" t="7960"/>
                <a:stretch/>
              </p:blipFill>
              <p:spPr>
                <a:xfrm>
                  <a:off x="7195684" y="2090506"/>
                  <a:ext cx="1029521" cy="2752309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2642B0-F6DD-114F-4113-0A31C37D44F5}"/>
                </a:ext>
              </a:extLst>
            </p:cNvPr>
            <p:cNvSpPr txBox="1"/>
            <p:nvPr/>
          </p:nvSpPr>
          <p:spPr>
            <a:xfrm>
              <a:off x="5724723" y="1076303"/>
              <a:ext cx="2717935" cy="369332"/>
            </a:xfrm>
            <a:prstGeom prst="rect">
              <a:avLst/>
            </a:prstGeom>
            <a:solidFill>
              <a:srgbClr val="1E1F2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90000"/>
                    </a:schemeClr>
                  </a:solidFill>
                </a:rPr>
                <a:t>2021 Price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045046A-0C9C-60F6-33A2-CFCB5BB4FE95}"/>
                </a:ext>
              </a:extLst>
            </p:cNvPr>
            <p:cNvCxnSpPr>
              <a:cxnSpLocks/>
            </p:cNvCxnSpPr>
            <p:nvPr/>
          </p:nvCxnSpPr>
          <p:spPr>
            <a:xfrm>
              <a:off x="5727203" y="1447910"/>
              <a:ext cx="2715455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A668D73-5101-9976-5E03-54E1BFDD1947}"/>
                </a:ext>
              </a:extLst>
            </p:cNvPr>
            <p:cNvSpPr txBox="1"/>
            <p:nvPr/>
          </p:nvSpPr>
          <p:spPr>
            <a:xfrm>
              <a:off x="8442661" y="1079922"/>
              <a:ext cx="2673573" cy="369332"/>
            </a:xfrm>
            <a:prstGeom prst="rect">
              <a:avLst/>
            </a:prstGeom>
            <a:solidFill>
              <a:srgbClr val="1E1F2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90000"/>
                    </a:schemeClr>
                  </a:solidFill>
                </a:rPr>
                <a:t>2050 Price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08AC2D7-9010-0431-1A7E-B7C577E92E81}"/>
                </a:ext>
              </a:extLst>
            </p:cNvPr>
            <p:cNvCxnSpPr>
              <a:cxnSpLocks/>
            </p:cNvCxnSpPr>
            <p:nvPr/>
          </p:nvCxnSpPr>
          <p:spPr>
            <a:xfrm>
              <a:off x="8442661" y="1446843"/>
              <a:ext cx="2673573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1660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E42DC-53A4-A599-3743-6893C221B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07F7D-A79F-6E4B-CBAC-2068D890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22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C2BAA-A57E-9580-962D-97CD5EA20B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i="0" dirty="0"/>
              <a:t>Generation Mix by Hour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989CB-9BFE-7096-E8A3-0945FDEE4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71" y="986827"/>
            <a:ext cx="5470313" cy="2716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475A42-1000-35CA-4984-DBB468F9E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5" y="3285641"/>
            <a:ext cx="5921836" cy="2940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829AEC-C3FE-A13B-7640-8092EF4AF0A3}"/>
              </a:ext>
            </a:extLst>
          </p:cNvPr>
          <p:cNvSpPr txBox="1"/>
          <p:nvPr/>
        </p:nvSpPr>
        <p:spPr>
          <a:xfrm>
            <a:off x="1627076" y="2823976"/>
            <a:ext cx="3156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Regions, January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6B639-37BF-AF8E-7011-D6090FD4F5C1}"/>
              </a:ext>
            </a:extLst>
          </p:cNvPr>
          <p:cNvSpPr txBox="1"/>
          <p:nvPr/>
        </p:nvSpPr>
        <p:spPr>
          <a:xfrm>
            <a:off x="8249861" y="3703564"/>
            <a:ext cx="203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ERCOT,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77128-FBB5-3E2B-AB6F-F8D993D44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16" y="1144877"/>
            <a:ext cx="41783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13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72190-3409-F9DB-AA9B-D6B5B41EB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9A60EB-546B-43BC-8433-3EB7CD4D7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23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205D9-F320-6DA4-F882-04D74032FC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0" dirty="0"/>
              <a:t>Regional Generation Mix</a:t>
            </a:r>
          </a:p>
          <a:p>
            <a:endParaRPr lang="en-US" i="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FDE66-7078-AAE1-6DC7-0847BCA1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03" y="2214203"/>
            <a:ext cx="10783896" cy="4038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15895B-8E3A-4649-DB75-86762E015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03" y="961362"/>
            <a:ext cx="3612132" cy="1190591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C004051E-DB2D-6915-08D0-7B90DD3A170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4182035" y="1556658"/>
            <a:ext cx="1779816" cy="657545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600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70FFFB-8BD6-3A9E-A7C0-E8E450804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24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A473D-6326-B206-2244-4E2A0A1587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0" dirty="0"/>
              <a:t>Regional Generation Mix</a:t>
            </a:r>
          </a:p>
          <a:p>
            <a:endParaRPr lang="en-US" i="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14BD7-0A93-F2C2-54AC-AE9FA730D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26" y="2103642"/>
            <a:ext cx="11058515" cy="4128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C10F6E-C33C-D319-6CEC-CFE4DD2C1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26" y="958871"/>
            <a:ext cx="3188831" cy="1051067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9399E22-BFB4-1684-F028-BC227D0580D3}"/>
              </a:ext>
            </a:extLst>
          </p:cNvPr>
          <p:cNvCxnSpPr>
            <a:stCxn id="5" idx="3"/>
            <a:endCxn id="4" idx="0"/>
          </p:cNvCxnSpPr>
          <p:nvPr/>
        </p:nvCxnSpPr>
        <p:spPr>
          <a:xfrm>
            <a:off x="3600657" y="1484405"/>
            <a:ext cx="2340427" cy="619237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654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A1F087-E71F-9838-FCBD-C87BFAB6E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D0236E-EF12-840B-1855-6ACB715962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BETTER Group</a:t>
            </a:r>
          </a:p>
        </p:txBody>
      </p:sp>
      <p:pic>
        <p:nvPicPr>
          <p:cNvPr id="2052" name="Picture 4" descr="IEEE 39-Bus System">
            <a:extLst>
              <a:ext uri="{FF2B5EF4-FFF2-40B4-BE49-F238E27FC236}">
                <a16:creationId xmlns:a16="http://schemas.microsoft.com/office/drawing/2014/main" id="{846D7F94-1B29-4FDC-3E5C-DB135FF3F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" r="5184"/>
          <a:stretch/>
        </p:blipFill>
        <p:spPr bwMode="auto">
          <a:xfrm>
            <a:off x="6406334" y="609595"/>
            <a:ext cx="5529943" cy="527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069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F2EA9-24DF-C8F6-4A8D-10D85615CD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Oriented Programming (OOP)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24D1C-1275-D6D6-602B-749B4C5B1C62}"/>
              </a:ext>
            </a:extLst>
          </p:cNvPr>
          <p:cNvSpPr txBox="1"/>
          <p:nvPr/>
        </p:nvSpPr>
        <p:spPr>
          <a:xfrm>
            <a:off x="244475" y="1265273"/>
            <a:ext cx="108634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b="1" dirty="0"/>
              <a:t>Classes</a:t>
            </a:r>
            <a:r>
              <a:rPr lang="en-US" dirty="0"/>
              <a:t>: Blueprints for creating objects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Define attributes (data) and methods (functions)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Objects</a:t>
            </a:r>
            <a:r>
              <a:rPr lang="en-US" dirty="0"/>
              <a:t>: Instances of classes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Created from class blueprints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 specific instances with their own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Attributes</a:t>
            </a:r>
            <a:r>
              <a:rPr lang="en-US" dirty="0"/>
              <a:t>: Variables that belong to a class/object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Instance attributes: Unique to each object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Class attributes: Shared by all instances of the class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Methods</a:t>
            </a:r>
            <a:r>
              <a:rPr lang="en-US" dirty="0"/>
              <a:t>: Functions that belong to a class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Define behaviors for objects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Can access and modify object attributes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037A4-3F0C-B29C-90A8-A4C7CF88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43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317AC-2AFB-1BBC-F53B-F66DF40594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 why OOP? 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D2315-4CEC-A8FF-AF28-450C041E866F}"/>
              </a:ext>
            </a:extLst>
          </p:cNvPr>
          <p:cNvSpPr txBox="1"/>
          <p:nvPr/>
        </p:nvSpPr>
        <p:spPr>
          <a:xfrm>
            <a:off x="244475" y="1452368"/>
            <a:ext cx="1111109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Promotes code organization and reusability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Makes it easier to maintain and modify code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Allows for modeling real-world concepts and relationships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Facilitates creation of complex applications with clear structure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01493-1143-5DA5-A254-BAFEBCE2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30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317927-B7DA-2463-8E9E-171F4A373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BD9C9-2146-9D4E-A0B2-53BEF70103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GOOD Model Structure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878EE7-94D4-5719-E6FB-B12649ECE25B}"/>
              </a:ext>
            </a:extLst>
          </p:cNvPr>
          <p:cNvGrpSpPr/>
          <p:nvPr/>
        </p:nvGrpSpPr>
        <p:grpSpPr>
          <a:xfrm>
            <a:off x="1400984" y="1196824"/>
            <a:ext cx="9390031" cy="5164580"/>
            <a:chOff x="1157467" y="186014"/>
            <a:chExt cx="9421794" cy="580337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4C5B14B-B323-506D-A4F0-4958479CD140}"/>
                </a:ext>
              </a:extLst>
            </p:cNvPr>
            <p:cNvGrpSpPr/>
            <p:nvPr/>
          </p:nvGrpSpPr>
          <p:grpSpPr>
            <a:xfrm>
              <a:off x="1157468" y="995420"/>
              <a:ext cx="1925254" cy="2771087"/>
              <a:chOff x="1053296" y="625032"/>
              <a:chExt cx="1925254" cy="277108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C1CA1E4-4422-1980-E425-108287FE71EC}"/>
                  </a:ext>
                </a:extLst>
              </p:cNvPr>
              <p:cNvGrpSpPr/>
              <p:nvPr/>
            </p:nvGrpSpPr>
            <p:grpSpPr>
              <a:xfrm>
                <a:off x="1053296" y="625032"/>
                <a:ext cx="1469983" cy="1944549"/>
                <a:chOff x="1053296" y="625032"/>
                <a:chExt cx="1469983" cy="1944549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F99D8A0-5403-9C02-F3AF-397C283785E0}"/>
                    </a:ext>
                  </a:extLst>
                </p:cNvPr>
                <p:cNvSpPr/>
                <p:nvPr/>
              </p:nvSpPr>
              <p:spPr>
                <a:xfrm>
                  <a:off x="1053296" y="636609"/>
                  <a:ext cx="1435261" cy="193297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71A4FC8-1061-A79C-2115-575114DA54A4}"/>
                    </a:ext>
                  </a:extLst>
                </p:cNvPr>
                <p:cNvSpPr txBox="1"/>
                <p:nvPr/>
              </p:nvSpPr>
              <p:spPr>
                <a:xfrm>
                  <a:off x="1088019" y="625032"/>
                  <a:ext cx="143526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Region</a:t>
                  </a:r>
                  <a:r>
                    <a:rPr lang="en-US" sz="1500" baseline="-25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i</a:t>
                  </a:r>
                  <a:endParaRPr lang="en-US" sz="15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9ABD6CD-C7AB-B5F7-DF34-F2123CCC12EC}"/>
                  </a:ext>
                </a:extLst>
              </p:cNvPr>
              <p:cNvGrpSpPr/>
              <p:nvPr/>
            </p:nvGrpSpPr>
            <p:grpSpPr>
              <a:xfrm>
                <a:off x="1251995" y="1036808"/>
                <a:ext cx="1469983" cy="1944549"/>
                <a:chOff x="1053296" y="625032"/>
                <a:chExt cx="1469983" cy="1944549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B87220C-8287-7F8E-C1B6-3F722C9B2126}"/>
                    </a:ext>
                  </a:extLst>
                </p:cNvPr>
                <p:cNvSpPr/>
                <p:nvPr/>
              </p:nvSpPr>
              <p:spPr>
                <a:xfrm>
                  <a:off x="1053296" y="636609"/>
                  <a:ext cx="1435261" cy="193297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1C17683-A42C-7F7B-33B1-E791F2506A7D}"/>
                    </a:ext>
                  </a:extLst>
                </p:cNvPr>
                <p:cNvSpPr txBox="1"/>
                <p:nvPr/>
              </p:nvSpPr>
              <p:spPr>
                <a:xfrm>
                  <a:off x="1088019" y="625032"/>
                  <a:ext cx="143526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Region</a:t>
                  </a:r>
                  <a:r>
                    <a:rPr lang="en-US" sz="1500" baseline="-25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i</a:t>
                  </a:r>
                  <a:endParaRPr lang="en-US" sz="15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8FE4CF6-1F8C-F574-21B6-3257262D4969}"/>
                  </a:ext>
                </a:extLst>
              </p:cNvPr>
              <p:cNvGrpSpPr/>
              <p:nvPr/>
            </p:nvGrpSpPr>
            <p:grpSpPr>
              <a:xfrm>
                <a:off x="1508567" y="1451570"/>
                <a:ext cx="1469983" cy="1944549"/>
                <a:chOff x="1053296" y="625032"/>
                <a:chExt cx="1469983" cy="1944549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6FCF080-6D16-463D-F8BC-705788AF097E}"/>
                    </a:ext>
                  </a:extLst>
                </p:cNvPr>
                <p:cNvSpPr/>
                <p:nvPr/>
              </p:nvSpPr>
              <p:spPr>
                <a:xfrm>
                  <a:off x="1053296" y="636609"/>
                  <a:ext cx="1435261" cy="193297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F3381E3-1DFE-AC03-E0E4-9F00BE9C0C2D}"/>
                    </a:ext>
                  </a:extLst>
                </p:cNvPr>
                <p:cNvSpPr txBox="1"/>
                <p:nvPr/>
              </p:nvSpPr>
              <p:spPr>
                <a:xfrm>
                  <a:off x="1088019" y="625032"/>
                  <a:ext cx="143526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Region</a:t>
                  </a:r>
                  <a:r>
                    <a:rPr lang="en-US" sz="1500" baseline="-25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i</a:t>
                  </a:r>
                  <a:endParaRPr lang="en-US" sz="15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886789-48DA-CFE3-BC60-8121111A6826}"/>
                </a:ext>
              </a:extLst>
            </p:cNvPr>
            <p:cNvSpPr txBox="1"/>
            <p:nvPr/>
          </p:nvSpPr>
          <p:spPr>
            <a:xfrm>
              <a:off x="1157467" y="565269"/>
              <a:ext cx="1890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Region objects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BF64643C-27F6-B134-57CF-1151825F6766}"/>
                </a:ext>
              </a:extLst>
            </p:cNvPr>
            <p:cNvCxnSpPr>
              <a:cxnSpLocks/>
              <a:stCxn id="41" idx="1"/>
              <a:endCxn id="9" idx="1"/>
            </p:cNvCxnSpPr>
            <p:nvPr/>
          </p:nvCxnSpPr>
          <p:spPr>
            <a:xfrm rot="10800000" flipV="1">
              <a:off x="1157468" y="1973482"/>
              <a:ext cx="12700" cy="3225103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F944BF-A72E-CFD5-29FC-7428C429CDB3}"/>
                </a:ext>
              </a:extLst>
            </p:cNvPr>
            <p:cNvSpPr txBox="1"/>
            <p:nvPr/>
          </p:nvSpPr>
          <p:spPr>
            <a:xfrm>
              <a:off x="1157468" y="4575338"/>
              <a:ext cx="1172900" cy="12464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Generators</a:t>
              </a:r>
            </a:p>
            <a:p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Solar</a:t>
              </a:r>
            </a:p>
            <a:p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Wind</a:t>
              </a:r>
            </a:p>
            <a:p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Storage</a:t>
              </a:r>
            </a:p>
            <a:p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Load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56552A-59B5-10DA-035B-543CCD0CCC37}"/>
                </a:ext>
              </a:extLst>
            </p:cNvPr>
            <p:cNvSpPr/>
            <p:nvPr/>
          </p:nvSpPr>
          <p:spPr>
            <a:xfrm>
              <a:off x="1157467" y="4566846"/>
              <a:ext cx="1149091" cy="14225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CA9856-7F05-184A-D3B5-73680F430954}"/>
                </a:ext>
              </a:extLst>
            </p:cNvPr>
            <p:cNvSpPr txBox="1"/>
            <p:nvPr/>
          </p:nvSpPr>
          <p:spPr>
            <a:xfrm>
              <a:off x="3284978" y="4402254"/>
              <a:ext cx="1828800" cy="15735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Class Generators(): 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Sets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Parameters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Variables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Objective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Constraints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70F7AE-F3D5-C1D1-D51B-6CC168A63F90}"/>
                </a:ext>
              </a:extLst>
            </p:cNvPr>
            <p:cNvGrpSpPr/>
            <p:nvPr/>
          </p:nvGrpSpPr>
          <p:grpSpPr>
            <a:xfrm>
              <a:off x="8654006" y="805746"/>
              <a:ext cx="1925255" cy="2771087"/>
              <a:chOff x="1053295" y="625032"/>
              <a:chExt cx="1925255" cy="277108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DF63138-D556-3101-8D9E-80A3EA39B919}"/>
                  </a:ext>
                </a:extLst>
              </p:cNvPr>
              <p:cNvGrpSpPr/>
              <p:nvPr/>
            </p:nvGrpSpPr>
            <p:grpSpPr>
              <a:xfrm>
                <a:off x="1053295" y="625032"/>
                <a:ext cx="1469984" cy="1944549"/>
                <a:chOff x="1053295" y="625032"/>
                <a:chExt cx="1469984" cy="194454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19E59CC-68D9-A655-7410-B4D3BDB705C8}"/>
                    </a:ext>
                  </a:extLst>
                </p:cNvPr>
                <p:cNvSpPr/>
                <p:nvPr/>
              </p:nvSpPr>
              <p:spPr>
                <a:xfrm>
                  <a:off x="1053296" y="636609"/>
                  <a:ext cx="1435261" cy="193297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9B1B5A1-A628-4840-68E1-94AB753B9350}"/>
                    </a:ext>
                  </a:extLst>
                </p:cNvPr>
                <p:cNvSpPr txBox="1"/>
                <p:nvPr/>
              </p:nvSpPr>
              <p:spPr>
                <a:xfrm>
                  <a:off x="1053295" y="625032"/>
                  <a:ext cx="1469984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Links</a:t>
                  </a:r>
                  <a:r>
                    <a:rPr lang="en-US" sz="1500" baseline="-25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j</a:t>
                  </a:r>
                  <a:endParaRPr lang="en-US" sz="15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70D5DED-DB45-32A1-1A69-6A8A3F3CEFB7}"/>
                  </a:ext>
                </a:extLst>
              </p:cNvPr>
              <p:cNvGrpSpPr/>
              <p:nvPr/>
            </p:nvGrpSpPr>
            <p:grpSpPr>
              <a:xfrm>
                <a:off x="1251995" y="1036808"/>
                <a:ext cx="1469983" cy="1944549"/>
                <a:chOff x="1053296" y="625032"/>
                <a:chExt cx="1469983" cy="1944549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02A4D7C-EF20-676B-3927-9FC81FDF4E2A}"/>
                    </a:ext>
                  </a:extLst>
                </p:cNvPr>
                <p:cNvSpPr/>
                <p:nvPr/>
              </p:nvSpPr>
              <p:spPr>
                <a:xfrm>
                  <a:off x="1053296" y="636609"/>
                  <a:ext cx="1435261" cy="193297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3418909-558A-06A9-3D6E-E880B18CF6AA}"/>
                    </a:ext>
                  </a:extLst>
                </p:cNvPr>
                <p:cNvSpPr txBox="1"/>
                <p:nvPr/>
              </p:nvSpPr>
              <p:spPr>
                <a:xfrm>
                  <a:off x="1088019" y="625032"/>
                  <a:ext cx="143526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Links</a:t>
                  </a:r>
                  <a:r>
                    <a:rPr lang="en-US" sz="1500" baseline="-25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j</a:t>
                  </a:r>
                  <a:endParaRPr lang="en-US" sz="15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C055DE9-9ABC-9E16-1DAC-86D43B0D5E4D}"/>
                  </a:ext>
                </a:extLst>
              </p:cNvPr>
              <p:cNvGrpSpPr/>
              <p:nvPr/>
            </p:nvGrpSpPr>
            <p:grpSpPr>
              <a:xfrm>
                <a:off x="1508567" y="1451570"/>
                <a:ext cx="1469983" cy="1944549"/>
                <a:chOff x="1053296" y="625032"/>
                <a:chExt cx="1469983" cy="1944549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EFF9799-0C75-3197-17C3-086A70B16B55}"/>
                    </a:ext>
                  </a:extLst>
                </p:cNvPr>
                <p:cNvSpPr/>
                <p:nvPr/>
              </p:nvSpPr>
              <p:spPr>
                <a:xfrm>
                  <a:off x="1053296" y="636609"/>
                  <a:ext cx="1435261" cy="193297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BB61A42-7120-F05E-8A36-2CF774E43E70}"/>
                    </a:ext>
                  </a:extLst>
                </p:cNvPr>
                <p:cNvSpPr txBox="1"/>
                <p:nvPr/>
              </p:nvSpPr>
              <p:spPr>
                <a:xfrm>
                  <a:off x="1088019" y="625032"/>
                  <a:ext cx="143526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Links</a:t>
                  </a:r>
                  <a:r>
                    <a:rPr lang="en-US" sz="1500" baseline="-25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j</a:t>
                  </a:r>
                  <a:endParaRPr lang="en-US" sz="15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8FC8FBC7-5739-B1CA-C705-6BC270D201FA}"/>
                </a:ext>
              </a:extLst>
            </p:cNvPr>
            <p:cNvCxnSpPr>
              <a:cxnSpLocks/>
              <a:stCxn id="32" idx="1"/>
              <a:endCxn id="14" idx="1"/>
            </p:cNvCxnSpPr>
            <p:nvPr/>
          </p:nvCxnSpPr>
          <p:spPr>
            <a:xfrm rot="10800000" flipH="1" flipV="1">
              <a:off x="8654007" y="1783809"/>
              <a:ext cx="61732" cy="3405242"/>
            </a:xfrm>
            <a:prstGeom prst="bentConnector3">
              <a:avLst>
                <a:gd name="adj1" fmla="val -37156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DE26B3-32A9-DF3B-BD7C-9B7AB015235F}"/>
                </a:ext>
              </a:extLst>
            </p:cNvPr>
            <p:cNvSpPr txBox="1"/>
            <p:nvPr/>
          </p:nvSpPr>
          <p:spPr>
            <a:xfrm>
              <a:off x="8715739" y="4402254"/>
              <a:ext cx="1828800" cy="15735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Class Links(): 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Sets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Parameters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Variables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Objective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Constraints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81196F-683F-4046-D1B8-4DBE9EC4F5E8}"/>
                </a:ext>
              </a:extLst>
            </p:cNvPr>
            <p:cNvSpPr txBox="1"/>
            <p:nvPr/>
          </p:nvSpPr>
          <p:spPr>
            <a:xfrm>
              <a:off x="8654006" y="431937"/>
              <a:ext cx="18905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Link objects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ABE9CA-61AB-C7D5-F3A6-DB3129BA8B10}"/>
                </a:ext>
              </a:extLst>
            </p:cNvPr>
            <p:cNvSpPr txBox="1"/>
            <p:nvPr/>
          </p:nvSpPr>
          <p:spPr>
            <a:xfrm>
              <a:off x="4053390" y="186014"/>
              <a:ext cx="31126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Optimization class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37B644-308C-3184-3D48-4F0423AABFEE}"/>
                </a:ext>
              </a:extLst>
            </p:cNvPr>
            <p:cNvSpPr txBox="1"/>
            <p:nvPr/>
          </p:nvSpPr>
          <p:spPr>
            <a:xfrm>
              <a:off x="4053390" y="585294"/>
              <a:ext cx="3112643" cy="23171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Class Optimization(data): 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Parse data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Instantiate model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Create objects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Collect parameters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Collect variables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Collect objective</a:t>
              </a:r>
            </a:p>
            <a:p>
              <a:pPr lvl="1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Collect constraints</a:t>
              </a:r>
              <a:endParaRPr lang="en-US" sz="1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Solve model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D6544DB0-7835-B87C-C1BE-B8E43787BABD}"/>
                </a:ext>
              </a:extLst>
            </p:cNvPr>
            <p:cNvCxnSpPr>
              <a:cxnSpLocks/>
              <a:stCxn id="14" idx="3"/>
              <a:endCxn id="28" idx="3"/>
            </p:cNvCxnSpPr>
            <p:nvPr/>
          </p:nvCxnSpPr>
          <p:spPr>
            <a:xfrm flipV="1">
              <a:off x="10544539" y="2610347"/>
              <a:ext cx="12700" cy="2578704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FE4E865-9666-B949-3F76-B05AE354E194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2306558" y="5189051"/>
              <a:ext cx="978420" cy="890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7D001FBB-9533-AFEC-1AAA-61E4DFE28AEF}"/>
                </a:ext>
              </a:extLst>
            </p:cNvPr>
            <p:cNvCxnSpPr>
              <a:cxnSpLocks/>
              <a:stCxn id="17" idx="1"/>
              <a:endCxn id="42" idx="3"/>
            </p:cNvCxnSpPr>
            <p:nvPr/>
          </p:nvCxnSpPr>
          <p:spPr>
            <a:xfrm rot="10800000">
              <a:off x="2627453" y="1157004"/>
              <a:ext cx="1425938" cy="5868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3E2C3EA9-8B8A-DDDB-838A-C209136717AE}"/>
                </a:ext>
              </a:extLst>
            </p:cNvPr>
            <p:cNvCxnSpPr>
              <a:stCxn id="11" idx="1"/>
              <a:endCxn id="37" idx="2"/>
            </p:cNvCxnSpPr>
            <p:nvPr/>
          </p:nvCxnSpPr>
          <p:spPr>
            <a:xfrm rot="10800000">
              <a:off x="2330370" y="3766508"/>
              <a:ext cx="954608" cy="1422545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8E57ED00-794C-8995-8663-D18AD6D6FFB3}"/>
                </a:ext>
              </a:extLst>
            </p:cNvPr>
            <p:cNvCxnSpPr>
              <a:cxnSpLocks/>
              <a:stCxn id="37" idx="3"/>
              <a:endCxn id="17" idx="1"/>
            </p:cNvCxnSpPr>
            <p:nvPr/>
          </p:nvCxnSpPr>
          <p:spPr>
            <a:xfrm flipV="1">
              <a:off x="3048000" y="1743875"/>
              <a:ext cx="1005389" cy="105614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D8F19EC5-E891-C6BB-C3FC-3535C7A3B807}"/>
                </a:ext>
              </a:extLst>
            </p:cNvPr>
            <p:cNvCxnSpPr>
              <a:cxnSpLocks/>
              <a:stCxn id="17" idx="3"/>
              <a:endCxn id="33" idx="1"/>
            </p:cNvCxnSpPr>
            <p:nvPr/>
          </p:nvCxnSpPr>
          <p:spPr>
            <a:xfrm flipV="1">
              <a:off x="7166033" y="967329"/>
              <a:ext cx="1487972" cy="77654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6DC02C35-6241-830F-FE9B-3FFE1DBDB753}"/>
                </a:ext>
              </a:extLst>
            </p:cNvPr>
            <p:cNvCxnSpPr>
              <a:cxnSpLocks/>
              <a:stCxn id="28" idx="1"/>
              <a:endCxn id="17" idx="3"/>
            </p:cNvCxnSpPr>
            <p:nvPr/>
          </p:nvCxnSpPr>
          <p:spPr>
            <a:xfrm rot="10800000">
              <a:off x="7166034" y="1743876"/>
              <a:ext cx="1943244" cy="8664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600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569FFA-0AF5-D0E7-A53E-D6BB7D6A0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8BA9F-27D9-B207-2DF5-70E483EF16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How the Model Works?</a:t>
            </a:r>
          </a:p>
          <a:p>
            <a:r>
              <a:rPr lang="en-US" dirty="0"/>
              <a:t>	</a:t>
            </a:r>
            <a:r>
              <a:rPr lang="en-US" sz="2800" dirty="0"/>
              <a:t>Overview of model workflow</a:t>
            </a:r>
            <a:endParaRPr lang="en-US" dirty="0"/>
          </a:p>
        </p:txBody>
      </p:sp>
      <p:pic>
        <p:nvPicPr>
          <p:cNvPr id="2050" name="Picture 2" descr="Computing GIFs | Tenor">
            <a:extLst>
              <a:ext uri="{FF2B5EF4-FFF2-40B4-BE49-F238E27FC236}">
                <a16:creationId xmlns:a16="http://schemas.microsoft.com/office/drawing/2014/main" id="{270DD385-F3B5-A588-ACDC-EA8FCB01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479" y="2325725"/>
            <a:ext cx="27940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07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AB363-173C-FE60-2410-203792B10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C3669-35C1-0CBA-9CB3-E872EA32A5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Model Workflow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5A24F6-0138-9F9F-4ABC-1072D16E38B4}"/>
              </a:ext>
            </a:extLst>
          </p:cNvPr>
          <p:cNvGrpSpPr/>
          <p:nvPr/>
        </p:nvGrpSpPr>
        <p:grpSpPr>
          <a:xfrm>
            <a:off x="332509" y="899112"/>
            <a:ext cx="11615015" cy="5239221"/>
            <a:chOff x="332509" y="899112"/>
            <a:chExt cx="11615015" cy="5239221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A4429B09-89CF-1DCD-DF42-4D7902832CE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45408905"/>
                </p:ext>
              </p:extLst>
            </p:nvPr>
          </p:nvGraphicFramePr>
          <p:xfrm>
            <a:off x="332509" y="899112"/>
            <a:ext cx="11615015" cy="523922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B2EB2D0-CC18-6809-B083-E89E687840A6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1973871" y="1746451"/>
              <a:ext cx="0" cy="684798"/>
            </a:xfrm>
            <a:prstGeom prst="straightConnector1">
              <a:avLst/>
            </a:prstGeom>
            <a:ln w="38100">
              <a:solidFill>
                <a:srgbClr val="FFB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6955550-92BC-E71E-4F21-8D0FC07E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509" y="1046136"/>
              <a:ext cx="3282724" cy="70031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55E60D-A69D-3E73-F210-9E3647A60D52}"/>
              </a:ext>
            </a:extLst>
          </p:cNvPr>
          <p:cNvGrpSpPr/>
          <p:nvPr/>
        </p:nvGrpSpPr>
        <p:grpSpPr>
          <a:xfrm>
            <a:off x="3014421" y="992511"/>
            <a:ext cx="5703780" cy="5292846"/>
            <a:chOff x="3014421" y="992511"/>
            <a:chExt cx="5703780" cy="529284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AE332F5-3ADC-9332-32CB-DC2B4BE3D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14421" y="992511"/>
              <a:ext cx="5703780" cy="529284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804EADE-7A43-8211-2087-27587C4EE20A}"/>
                    </a:ext>
                  </a:extLst>
                </p14:cNvPr>
                <p14:cNvContentPartPr/>
                <p14:nvPr/>
              </p14:nvContentPartPr>
              <p14:xfrm>
                <a:off x="3814578" y="2806614"/>
                <a:ext cx="1188720" cy="82635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804EADE-7A43-8211-2087-27587C4EE20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63443" y="1683529"/>
                  <a:ext cx="1290649" cy="2332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E109375-DE8E-BE92-A1C1-593C8FCBC0BB}"/>
                    </a:ext>
                  </a:extLst>
                </p14:cNvPr>
                <p14:cNvContentPartPr/>
                <p14:nvPr/>
              </p14:nvContentPartPr>
              <p14:xfrm>
                <a:off x="3813498" y="3171655"/>
                <a:ext cx="1140840" cy="9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E109375-DE8E-BE92-A1C1-593C8FCBC0B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59498" y="3064015"/>
                  <a:ext cx="1248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CDCA365-0477-4A75-B4E8-E8FE830CCD6D}"/>
                    </a:ext>
                  </a:extLst>
                </p14:cNvPr>
                <p14:cNvContentPartPr/>
                <p14:nvPr/>
              </p14:nvContentPartPr>
              <p14:xfrm>
                <a:off x="3813498" y="3544615"/>
                <a:ext cx="1373760" cy="11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CDCA365-0477-4A75-B4E8-E8FE830CCD6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59858" y="3436975"/>
                  <a:ext cx="1481400" cy="22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681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23F29-5332-0AB3-C3C4-8E4FD0D37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F1BA6-424B-F6A6-777E-C97268A0AA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Input Module Overview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7DDD325-5B9F-C063-EE9A-E78343BCE8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7399336"/>
              </p:ext>
            </p:extLst>
          </p:nvPr>
        </p:nvGraphicFramePr>
        <p:xfrm>
          <a:off x="244475" y="998482"/>
          <a:ext cx="11758611" cy="5097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188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BE57D8-D674-245D-8978-A2A8CC14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071F-1CD7-4437-835D-BFC5B84C8C69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2C8D3-1FCA-A7EA-12C6-FC2CA4EA8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sz="4000" dirty="0"/>
              <a:t>Data Ingestion 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A5BC4-E48D-CCBC-DA82-490C32E0EE41}"/>
              </a:ext>
            </a:extLst>
          </p:cNvPr>
          <p:cNvSpPr txBox="1"/>
          <p:nvPr/>
        </p:nvSpPr>
        <p:spPr>
          <a:xfrm>
            <a:off x="244475" y="899112"/>
            <a:ext cx="115846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reading_file.py</a:t>
            </a:r>
            <a:endParaRPr lang="en-US" sz="2400" dirty="0"/>
          </a:p>
          <a:p>
            <a:pPr lvl="0"/>
            <a:r>
              <a:rPr lang="en-US" sz="2400" dirty="0"/>
              <a:t>	/Users/</a:t>
            </a:r>
            <a:r>
              <a:rPr lang="en-US" sz="2400" dirty="0" err="1"/>
              <a:t>haniftayarani</a:t>
            </a:r>
            <a:r>
              <a:rPr lang="en-US" sz="2400" dirty="0"/>
              <a:t>/</a:t>
            </a:r>
            <a:r>
              <a:rPr lang="en-US" sz="2400" dirty="0" err="1"/>
              <a:t>good_model</a:t>
            </a:r>
            <a:r>
              <a:rPr lang="en-US" sz="2400" dirty="0"/>
              <a:t>/</a:t>
            </a:r>
            <a:r>
              <a:rPr lang="en-US" sz="2400" dirty="0" err="1"/>
              <a:t>Model_Input</a:t>
            </a:r>
            <a:r>
              <a:rPr lang="en-US" sz="2400" dirty="0"/>
              <a:t>/</a:t>
            </a:r>
            <a:r>
              <a:rPr lang="en-US" sz="2400" dirty="0" err="1"/>
              <a:t>reading_file.py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3842D-34A5-09F7-E7C4-DC868B899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0" y="2045575"/>
            <a:ext cx="11466199" cy="348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534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5f6e4b3933303972544e2b99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0047BA"/>
      </a:folHlink>
    </a:clrScheme>
    <a:fontScheme name="UC DAVIS ITS SLIDES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97EC83F5BD79439F154A4381C5A19F" ma:contentTypeVersion="5" ma:contentTypeDescription="Create a new document." ma:contentTypeScope="" ma:versionID="22abaf709858996728aeb2cefcba6d7f">
  <xsd:schema xmlns:xsd="http://www.w3.org/2001/XMLSchema" xmlns:xs="http://www.w3.org/2001/XMLSchema" xmlns:p="http://schemas.microsoft.com/office/2006/metadata/properties" xmlns:ns3="0a563a4d-090f-4060-8a6b-f9e9c27993b1" xmlns:ns4="ac601928-77be-4314-a8bf-9fe344a4c8e4" targetNamespace="http://schemas.microsoft.com/office/2006/metadata/properties" ma:root="true" ma:fieldsID="d33d98c17c86bb75c61e225d2bf14a49" ns3:_="" ns4:_="">
    <xsd:import namespace="0a563a4d-090f-4060-8a6b-f9e9c27993b1"/>
    <xsd:import namespace="ac601928-77be-4314-a8bf-9fe344a4c8e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63a4d-090f-4060-8a6b-f9e9c27993b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601928-77be-4314-a8bf-9fe344a4c8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646007-7C20-4CE5-9125-EA3ED36C42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563a4d-090f-4060-8a6b-f9e9c27993b1"/>
    <ds:schemaRef ds:uri="ac601928-77be-4314-a8bf-9fe344a4c8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3E32D79-DB7B-4F54-9521-54DF2F08C6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F3A00F-1125-4AD2-B5F3-05FD8160D869}">
  <ds:schemaRefs>
    <ds:schemaRef ds:uri="http://schemas.microsoft.com/office/2006/documentManagement/types"/>
    <ds:schemaRef ds:uri="http://www.w3.org/XML/1998/namespace"/>
    <ds:schemaRef ds:uri="0a563a4d-090f-4060-8a6b-f9e9c27993b1"/>
    <ds:schemaRef ds:uri="http://purl.org/dc/elements/1.1/"/>
    <ds:schemaRef ds:uri="ac601928-77be-4314-a8bf-9fe344a4c8e4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22259</TotalTime>
  <Words>630</Words>
  <Application>Microsoft Macintosh PowerPoint</Application>
  <PresentationFormat>Widescreen</PresentationFormat>
  <Paragraphs>213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[Presentation Title]</dc:title>
  <dc:creator>Michael Dominick Fortunato</dc:creator>
  <cp:lastModifiedBy>Hanif Tayarani</cp:lastModifiedBy>
  <cp:revision>79</cp:revision>
  <dcterms:created xsi:type="dcterms:W3CDTF">2021-10-22T18:42:19Z</dcterms:created>
  <dcterms:modified xsi:type="dcterms:W3CDTF">2024-10-04T16:21:13Z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0x010100CF97EC83F5BD79439F154A4381C5A19F</vt:lpwstr>
  </property>
</Properties>
</file>